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22"/>
  </p:notesMasterIdLst>
  <p:handoutMasterIdLst>
    <p:handoutMasterId r:id="rId23"/>
  </p:handoutMasterIdLst>
  <p:sldIdLst>
    <p:sldId id="256" r:id="rId5"/>
    <p:sldId id="299" r:id="rId6"/>
    <p:sldId id="293" r:id="rId7"/>
    <p:sldId id="304" r:id="rId8"/>
    <p:sldId id="310" r:id="rId9"/>
    <p:sldId id="311" r:id="rId10"/>
    <p:sldId id="318" r:id="rId11"/>
    <p:sldId id="308" r:id="rId12"/>
    <p:sldId id="309" r:id="rId13"/>
    <p:sldId id="317" r:id="rId14"/>
    <p:sldId id="314" r:id="rId15"/>
    <p:sldId id="312" r:id="rId16"/>
    <p:sldId id="313" r:id="rId17"/>
    <p:sldId id="315" r:id="rId18"/>
    <p:sldId id="316" r:id="rId19"/>
    <p:sldId id="319" r:id="rId20"/>
    <p:sldId id="287" r:id="rId21"/>
  </p:sldIdLst>
  <p:sldSz cx="9144000" cy="5143500" type="screen16x9"/>
  <p:notesSz cx="6858000" cy="9144000"/>
  <p:defaultText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45"/>
    <a:srgbClr val="C30000"/>
    <a:srgbClr val="C9C9C9"/>
    <a:srgbClr val="F2F2F2"/>
    <a:srgbClr val="10B4F2"/>
    <a:srgbClr val="32469E"/>
    <a:srgbClr val="FAFAFA"/>
    <a:srgbClr val="DF1D52"/>
    <a:srgbClr val="294996"/>
    <a:srgbClr val="CC0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912" autoAdjust="0"/>
  </p:normalViewPr>
  <p:slideViewPr>
    <p:cSldViewPr snapToGrid="0" snapToObjects="1">
      <p:cViewPr varScale="1">
        <p:scale>
          <a:sx n="88" d="100"/>
          <a:sy n="88" d="100"/>
        </p:scale>
        <p:origin x="952"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652"/>
    </p:cViewPr>
  </p:sorterViewPr>
  <p:notesViewPr>
    <p:cSldViewPr snapToGrid="0" snapToObjects="1">
      <p:cViewPr varScale="1">
        <p:scale>
          <a:sx n="59" d="100"/>
          <a:sy n="59" d="100"/>
        </p:scale>
        <p:origin x="24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ehvoss.local\DFS\group\GB3200\PRODUKTENTWICKLUNG\PL%2089...35366%20ODR%20AWT%20Qualifizierung%20Oxi-Rubber\Rheometerkurven%20AWT%20OxiRubb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OD-</a:t>
            </a:r>
            <a:r>
              <a:rPr lang="en-US" b="1" dirty="0" err="1"/>
              <a:t>Rheometerkurven</a:t>
            </a:r>
            <a:r>
              <a:rPr lang="en-US" b="1" dirty="0"/>
              <a:t> [8'185°C]</a:t>
            </a:r>
          </a:p>
          <a:p>
            <a:pPr>
              <a:defRPr/>
            </a:pPr>
            <a:r>
              <a:rPr lang="en-US" b="1" dirty="0"/>
              <a:t>SBR Masterbatch 1808 / 1 PHR </a:t>
            </a:r>
            <a:r>
              <a:rPr lang="en-US" b="1" dirty="0" err="1"/>
              <a:t>Stearinsäure</a:t>
            </a:r>
            <a:r>
              <a:rPr lang="en-US" b="1" dirty="0"/>
              <a:t>/ 2 PHR</a:t>
            </a:r>
            <a:r>
              <a:rPr lang="en-US" b="1" baseline="0" dirty="0"/>
              <a:t> </a:t>
            </a:r>
            <a:r>
              <a:rPr lang="en-US" b="1" baseline="0" dirty="0" err="1"/>
              <a:t>Schwefel</a:t>
            </a:r>
            <a:r>
              <a:rPr lang="en-US" b="1" baseline="0" dirty="0"/>
              <a:t> / 2 PHR CBS  </a:t>
            </a:r>
            <a:endParaRPr lang="en-US" b="1" dirty="0"/>
          </a:p>
        </c:rich>
      </c:tx>
      <c:layout>
        <c:manualLayout>
          <c:xMode val="edge"/>
          <c:yMode val="edge"/>
          <c:x val="0.1612781600758779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4397815097163941E-2"/>
          <c:y val="0.11447869706250771"/>
          <c:w val="0.78358328235678165"/>
          <c:h val="0.79170010063882112"/>
        </c:manualLayout>
      </c:layout>
      <c:scatterChart>
        <c:scatterStyle val="lineMarker"/>
        <c:varyColors val="0"/>
        <c:ser>
          <c:idx val="8"/>
          <c:order val="8"/>
          <c:tx>
            <c:strRef>
              <c:f>GM1808A_S!$A$3</c:f>
              <c:strCache>
                <c:ptCount val="1"/>
                <c:pt idx="0">
                  <c:v>5 PHR ZnO</c:v>
                </c:pt>
              </c:strCache>
            </c:strRef>
          </c:tx>
          <c:spPr>
            <a:ln w="19050" cap="rnd">
              <a:solidFill>
                <a:srgbClr val="00B050"/>
              </a:solidFill>
              <a:round/>
            </a:ln>
            <a:effectLst/>
          </c:spPr>
          <c:marker>
            <c:symbol val="none"/>
          </c:marker>
          <c:xVal>
            <c:numRef>
              <c:f>GM1808A_S!$A$25:$A$824</c:f>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f>GM1808A_S!$B$25:$B$824</c:f>
              <c:numCache>
                <c:formatCode>General</c:formatCode>
                <c:ptCount val="800"/>
                <c:pt idx="0">
                  <c:v>0</c:v>
                </c:pt>
                <c:pt idx="1">
                  <c:v>3.71</c:v>
                </c:pt>
                <c:pt idx="2">
                  <c:v>10.25</c:v>
                </c:pt>
                <c:pt idx="3">
                  <c:v>13.04</c:v>
                </c:pt>
                <c:pt idx="4">
                  <c:v>12.75</c:v>
                </c:pt>
                <c:pt idx="5">
                  <c:v>12.25</c:v>
                </c:pt>
                <c:pt idx="6">
                  <c:v>11.84</c:v>
                </c:pt>
                <c:pt idx="7">
                  <c:v>11.39</c:v>
                </c:pt>
                <c:pt idx="8">
                  <c:v>10.98</c:v>
                </c:pt>
                <c:pt idx="9">
                  <c:v>10.64</c:v>
                </c:pt>
                <c:pt idx="10">
                  <c:v>10.42</c:v>
                </c:pt>
                <c:pt idx="11">
                  <c:v>10.25</c:v>
                </c:pt>
                <c:pt idx="12">
                  <c:v>10.1</c:v>
                </c:pt>
                <c:pt idx="13">
                  <c:v>9.9700000000000006</c:v>
                </c:pt>
                <c:pt idx="14">
                  <c:v>9.85</c:v>
                </c:pt>
                <c:pt idx="15">
                  <c:v>9.75</c:v>
                </c:pt>
                <c:pt idx="16">
                  <c:v>9.65</c:v>
                </c:pt>
                <c:pt idx="17">
                  <c:v>9.56</c:v>
                </c:pt>
                <c:pt idx="18">
                  <c:v>9.4700000000000006</c:v>
                </c:pt>
                <c:pt idx="19">
                  <c:v>9.39</c:v>
                </c:pt>
                <c:pt idx="20">
                  <c:v>9.31</c:v>
                </c:pt>
                <c:pt idx="21">
                  <c:v>9.25</c:v>
                </c:pt>
                <c:pt idx="22">
                  <c:v>9.18</c:v>
                </c:pt>
                <c:pt idx="23">
                  <c:v>9.1199999999999992</c:v>
                </c:pt>
                <c:pt idx="24">
                  <c:v>9.0500000000000007</c:v>
                </c:pt>
                <c:pt idx="25">
                  <c:v>8.99</c:v>
                </c:pt>
                <c:pt idx="26">
                  <c:v>8.94</c:v>
                </c:pt>
                <c:pt idx="27">
                  <c:v>8.8800000000000008</c:v>
                </c:pt>
                <c:pt idx="28">
                  <c:v>8.82</c:v>
                </c:pt>
                <c:pt idx="29">
                  <c:v>8.7799999999999994</c:v>
                </c:pt>
                <c:pt idx="30">
                  <c:v>8.73</c:v>
                </c:pt>
                <c:pt idx="31">
                  <c:v>8.68</c:v>
                </c:pt>
                <c:pt idx="32">
                  <c:v>8.6300000000000008</c:v>
                </c:pt>
                <c:pt idx="33">
                  <c:v>8.59</c:v>
                </c:pt>
                <c:pt idx="34">
                  <c:v>8.5399999999999991</c:v>
                </c:pt>
                <c:pt idx="35">
                  <c:v>8.5</c:v>
                </c:pt>
                <c:pt idx="36">
                  <c:v>8.4600000000000009</c:v>
                </c:pt>
                <c:pt idx="37">
                  <c:v>8.42</c:v>
                </c:pt>
                <c:pt idx="38">
                  <c:v>8.3800000000000008</c:v>
                </c:pt>
                <c:pt idx="39">
                  <c:v>8.34</c:v>
                </c:pt>
                <c:pt idx="40">
                  <c:v>8.31</c:v>
                </c:pt>
                <c:pt idx="41">
                  <c:v>8.27</c:v>
                </c:pt>
                <c:pt idx="42">
                  <c:v>8.24</c:v>
                </c:pt>
                <c:pt idx="43">
                  <c:v>8.1999999999999993</c:v>
                </c:pt>
                <c:pt idx="44">
                  <c:v>8.17</c:v>
                </c:pt>
                <c:pt idx="45">
                  <c:v>8.14</c:v>
                </c:pt>
                <c:pt idx="46">
                  <c:v>8.11</c:v>
                </c:pt>
                <c:pt idx="47">
                  <c:v>8.08</c:v>
                </c:pt>
                <c:pt idx="48">
                  <c:v>8.0500000000000007</c:v>
                </c:pt>
                <c:pt idx="49">
                  <c:v>8.02</c:v>
                </c:pt>
                <c:pt idx="50">
                  <c:v>7.99</c:v>
                </c:pt>
                <c:pt idx="51">
                  <c:v>7.97</c:v>
                </c:pt>
                <c:pt idx="52">
                  <c:v>7.94</c:v>
                </c:pt>
                <c:pt idx="53">
                  <c:v>7.91</c:v>
                </c:pt>
                <c:pt idx="54">
                  <c:v>7.89</c:v>
                </c:pt>
                <c:pt idx="55">
                  <c:v>7.86</c:v>
                </c:pt>
                <c:pt idx="56">
                  <c:v>7.84</c:v>
                </c:pt>
                <c:pt idx="57">
                  <c:v>7.81</c:v>
                </c:pt>
                <c:pt idx="58">
                  <c:v>7.79</c:v>
                </c:pt>
                <c:pt idx="59">
                  <c:v>7.77</c:v>
                </c:pt>
                <c:pt idx="60">
                  <c:v>7.74</c:v>
                </c:pt>
                <c:pt idx="61">
                  <c:v>7.72</c:v>
                </c:pt>
                <c:pt idx="62">
                  <c:v>7.7</c:v>
                </c:pt>
                <c:pt idx="63">
                  <c:v>7.68</c:v>
                </c:pt>
                <c:pt idx="64">
                  <c:v>7.66</c:v>
                </c:pt>
                <c:pt idx="65">
                  <c:v>7.64</c:v>
                </c:pt>
                <c:pt idx="66">
                  <c:v>7.63</c:v>
                </c:pt>
                <c:pt idx="67">
                  <c:v>7.61</c:v>
                </c:pt>
                <c:pt idx="68">
                  <c:v>7.59</c:v>
                </c:pt>
                <c:pt idx="69">
                  <c:v>7.57</c:v>
                </c:pt>
                <c:pt idx="70">
                  <c:v>7.55</c:v>
                </c:pt>
                <c:pt idx="71">
                  <c:v>7.54</c:v>
                </c:pt>
                <c:pt idx="72">
                  <c:v>7.52</c:v>
                </c:pt>
                <c:pt idx="73">
                  <c:v>7.5</c:v>
                </c:pt>
                <c:pt idx="74">
                  <c:v>7.49</c:v>
                </c:pt>
                <c:pt idx="75">
                  <c:v>7.47</c:v>
                </c:pt>
                <c:pt idx="76">
                  <c:v>7.46</c:v>
                </c:pt>
                <c:pt idx="77">
                  <c:v>7.44</c:v>
                </c:pt>
                <c:pt idx="78">
                  <c:v>7.43</c:v>
                </c:pt>
                <c:pt idx="79">
                  <c:v>7.41</c:v>
                </c:pt>
                <c:pt idx="80">
                  <c:v>7.4</c:v>
                </c:pt>
                <c:pt idx="81">
                  <c:v>7.39</c:v>
                </c:pt>
                <c:pt idx="82">
                  <c:v>7.37</c:v>
                </c:pt>
                <c:pt idx="83">
                  <c:v>7.36</c:v>
                </c:pt>
                <c:pt idx="84">
                  <c:v>7.35</c:v>
                </c:pt>
                <c:pt idx="85">
                  <c:v>7.33</c:v>
                </c:pt>
                <c:pt idx="86">
                  <c:v>7.32</c:v>
                </c:pt>
                <c:pt idx="87">
                  <c:v>7.31</c:v>
                </c:pt>
                <c:pt idx="88">
                  <c:v>7.3</c:v>
                </c:pt>
                <c:pt idx="89">
                  <c:v>7.29</c:v>
                </c:pt>
                <c:pt idx="90">
                  <c:v>7.28</c:v>
                </c:pt>
                <c:pt idx="91">
                  <c:v>7.26</c:v>
                </c:pt>
                <c:pt idx="92">
                  <c:v>7.25</c:v>
                </c:pt>
                <c:pt idx="93">
                  <c:v>7.25</c:v>
                </c:pt>
                <c:pt idx="94">
                  <c:v>7.24</c:v>
                </c:pt>
                <c:pt idx="95">
                  <c:v>7.23</c:v>
                </c:pt>
                <c:pt idx="96">
                  <c:v>7.22</c:v>
                </c:pt>
                <c:pt idx="97">
                  <c:v>7.21</c:v>
                </c:pt>
                <c:pt idx="98">
                  <c:v>7.2</c:v>
                </c:pt>
                <c:pt idx="99">
                  <c:v>7.19</c:v>
                </c:pt>
                <c:pt idx="100">
                  <c:v>7.18</c:v>
                </c:pt>
                <c:pt idx="101">
                  <c:v>7.17</c:v>
                </c:pt>
                <c:pt idx="102">
                  <c:v>7.17</c:v>
                </c:pt>
                <c:pt idx="103">
                  <c:v>7.16</c:v>
                </c:pt>
                <c:pt idx="104">
                  <c:v>7.15</c:v>
                </c:pt>
                <c:pt idx="105">
                  <c:v>7.14</c:v>
                </c:pt>
                <c:pt idx="106">
                  <c:v>7.13</c:v>
                </c:pt>
                <c:pt idx="107">
                  <c:v>7.13</c:v>
                </c:pt>
                <c:pt idx="108">
                  <c:v>7.12</c:v>
                </c:pt>
                <c:pt idx="109">
                  <c:v>7.11</c:v>
                </c:pt>
                <c:pt idx="110">
                  <c:v>7.1</c:v>
                </c:pt>
                <c:pt idx="111">
                  <c:v>7.08</c:v>
                </c:pt>
                <c:pt idx="112">
                  <c:v>7.07</c:v>
                </c:pt>
                <c:pt idx="113">
                  <c:v>7.06</c:v>
                </c:pt>
                <c:pt idx="114">
                  <c:v>7.05</c:v>
                </c:pt>
                <c:pt idx="115">
                  <c:v>7.03</c:v>
                </c:pt>
                <c:pt idx="116">
                  <c:v>7.02</c:v>
                </c:pt>
                <c:pt idx="117">
                  <c:v>7.01</c:v>
                </c:pt>
                <c:pt idx="118">
                  <c:v>7</c:v>
                </c:pt>
                <c:pt idx="119">
                  <c:v>6.99</c:v>
                </c:pt>
                <c:pt idx="120">
                  <c:v>6.98</c:v>
                </c:pt>
                <c:pt idx="121">
                  <c:v>6.98</c:v>
                </c:pt>
                <c:pt idx="122">
                  <c:v>6.97</c:v>
                </c:pt>
                <c:pt idx="123">
                  <c:v>6.96</c:v>
                </c:pt>
                <c:pt idx="124">
                  <c:v>6.95</c:v>
                </c:pt>
                <c:pt idx="125">
                  <c:v>6.95</c:v>
                </c:pt>
                <c:pt idx="126">
                  <c:v>6.94</c:v>
                </c:pt>
                <c:pt idx="127">
                  <c:v>6.93</c:v>
                </c:pt>
                <c:pt idx="128">
                  <c:v>6.93</c:v>
                </c:pt>
                <c:pt idx="129">
                  <c:v>6.92</c:v>
                </c:pt>
                <c:pt idx="130">
                  <c:v>6.92</c:v>
                </c:pt>
                <c:pt idx="131">
                  <c:v>6.91</c:v>
                </c:pt>
                <c:pt idx="132">
                  <c:v>6.91</c:v>
                </c:pt>
                <c:pt idx="133">
                  <c:v>6.91</c:v>
                </c:pt>
                <c:pt idx="134">
                  <c:v>6.91</c:v>
                </c:pt>
                <c:pt idx="135">
                  <c:v>6.91</c:v>
                </c:pt>
                <c:pt idx="136">
                  <c:v>6.9</c:v>
                </c:pt>
                <c:pt idx="137">
                  <c:v>6.9</c:v>
                </c:pt>
                <c:pt idx="138">
                  <c:v>6.9</c:v>
                </c:pt>
                <c:pt idx="139">
                  <c:v>6.9</c:v>
                </c:pt>
                <c:pt idx="140">
                  <c:v>6.9</c:v>
                </c:pt>
                <c:pt idx="141">
                  <c:v>6.9</c:v>
                </c:pt>
                <c:pt idx="142">
                  <c:v>6.9</c:v>
                </c:pt>
                <c:pt idx="143">
                  <c:v>6.9</c:v>
                </c:pt>
                <c:pt idx="144">
                  <c:v>6.9</c:v>
                </c:pt>
                <c:pt idx="145">
                  <c:v>6.9</c:v>
                </c:pt>
                <c:pt idx="146">
                  <c:v>6.91</c:v>
                </c:pt>
                <c:pt idx="147">
                  <c:v>6.91</c:v>
                </c:pt>
                <c:pt idx="148">
                  <c:v>6.91</c:v>
                </c:pt>
                <c:pt idx="149">
                  <c:v>6.91</c:v>
                </c:pt>
                <c:pt idx="150">
                  <c:v>6.92</c:v>
                </c:pt>
                <c:pt idx="151">
                  <c:v>6.92</c:v>
                </c:pt>
                <c:pt idx="152">
                  <c:v>6.92</c:v>
                </c:pt>
                <c:pt idx="153">
                  <c:v>6.93</c:v>
                </c:pt>
                <c:pt idx="154">
                  <c:v>6.93</c:v>
                </c:pt>
                <c:pt idx="155">
                  <c:v>6.94</c:v>
                </c:pt>
                <c:pt idx="156">
                  <c:v>6.94</c:v>
                </c:pt>
                <c:pt idx="157">
                  <c:v>6.95</c:v>
                </c:pt>
                <c:pt idx="158">
                  <c:v>6.96</c:v>
                </c:pt>
                <c:pt idx="159">
                  <c:v>6.96</c:v>
                </c:pt>
                <c:pt idx="160">
                  <c:v>6.97</c:v>
                </c:pt>
                <c:pt idx="161">
                  <c:v>6.98</c:v>
                </c:pt>
                <c:pt idx="162">
                  <c:v>6.99</c:v>
                </c:pt>
                <c:pt idx="163">
                  <c:v>6.99</c:v>
                </c:pt>
                <c:pt idx="164">
                  <c:v>7</c:v>
                </c:pt>
                <c:pt idx="165">
                  <c:v>7.01</c:v>
                </c:pt>
                <c:pt idx="166">
                  <c:v>7.02</c:v>
                </c:pt>
                <c:pt idx="167">
                  <c:v>7.03</c:v>
                </c:pt>
                <c:pt idx="168">
                  <c:v>7.04</c:v>
                </c:pt>
                <c:pt idx="169">
                  <c:v>7.05</c:v>
                </c:pt>
                <c:pt idx="170">
                  <c:v>7.06</c:v>
                </c:pt>
                <c:pt idx="171">
                  <c:v>7.07</c:v>
                </c:pt>
                <c:pt idx="172">
                  <c:v>7.08</c:v>
                </c:pt>
                <c:pt idx="173">
                  <c:v>7.1</c:v>
                </c:pt>
                <c:pt idx="174">
                  <c:v>7.11</c:v>
                </c:pt>
                <c:pt idx="175">
                  <c:v>7.12</c:v>
                </c:pt>
                <c:pt idx="176">
                  <c:v>7.13</c:v>
                </c:pt>
                <c:pt idx="177">
                  <c:v>7.15</c:v>
                </c:pt>
                <c:pt idx="178">
                  <c:v>7.16</c:v>
                </c:pt>
                <c:pt idx="179">
                  <c:v>7.18</c:v>
                </c:pt>
                <c:pt idx="180">
                  <c:v>7.19</c:v>
                </c:pt>
                <c:pt idx="181">
                  <c:v>7.2</c:v>
                </c:pt>
                <c:pt idx="182">
                  <c:v>7.22</c:v>
                </c:pt>
                <c:pt idx="183">
                  <c:v>7.24</c:v>
                </c:pt>
                <c:pt idx="184">
                  <c:v>7.25</c:v>
                </c:pt>
                <c:pt idx="185">
                  <c:v>7.27</c:v>
                </c:pt>
                <c:pt idx="186">
                  <c:v>7.29</c:v>
                </c:pt>
                <c:pt idx="187">
                  <c:v>7.31</c:v>
                </c:pt>
                <c:pt idx="188">
                  <c:v>7.33</c:v>
                </c:pt>
                <c:pt idx="189">
                  <c:v>7.34</c:v>
                </c:pt>
                <c:pt idx="190">
                  <c:v>7.36</c:v>
                </c:pt>
                <c:pt idx="191">
                  <c:v>7.38</c:v>
                </c:pt>
                <c:pt idx="192">
                  <c:v>7.4</c:v>
                </c:pt>
                <c:pt idx="193">
                  <c:v>7.43</c:v>
                </c:pt>
                <c:pt idx="194">
                  <c:v>7.45</c:v>
                </c:pt>
                <c:pt idx="195">
                  <c:v>7.47</c:v>
                </c:pt>
                <c:pt idx="196">
                  <c:v>7.49</c:v>
                </c:pt>
                <c:pt idx="197">
                  <c:v>7.51</c:v>
                </c:pt>
                <c:pt idx="198">
                  <c:v>7.54</c:v>
                </c:pt>
                <c:pt idx="199">
                  <c:v>7.56</c:v>
                </c:pt>
                <c:pt idx="200">
                  <c:v>7.59</c:v>
                </c:pt>
                <c:pt idx="201">
                  <c:v>7.61</c:v>
                </c:pt>
                <c:pt idx="202">
                  <c:v>7.64</c:v>
                </c:pt>
                <c:pt idx="203">
                  <c:v>7.66</c:v>
                </c:pt>
                <c:pt idx="204">
                  <c:v>7.69</c:v>
                </c:pt>
                <c:pt idx="205">
                  <c:v>7.72</c:v>
                </c:pt>
                <c:pt idx="206">
                  <c:v>7.75</c:v>
                </c:pt>
                <c:pt idx="207">
                  <c:v>7.78</c:v>
                </c:pt>
                <c:pt idx="208">
                  <c:v>7.81</c:v>
                </c:pt>
                <c:pt idx="209">
                  <c:v>7.84</c:v>
                </c:pt>
                <c:pt idx="210">
                  <c:v>7.87</c:v>
                </c:pt>
                <c:pt idx="211">
                  <c:v>7.9</c:v>
                </c:pt>
                <c:pt idx="212">
                  <c:v>7.93</c:v>
                </c:pt>
                <c:pt idx="213">
                  <c:v>7.96</c:v>
                </c:pt>
                <c:pt idx="214">
                  <c:v>8</c:v>
                </c:pt>
                <c:pt idx="215">
                  <c:v>8.0299999999999994</c:v>
                </c:pt>
                <c:pt idx="216">
                  <c:v>8.06</c:v>
                </c:pt>
                <c:pt idx="217">
                  <c:v>8.1</c:v>
                </c:pt>
                <c:pt idx="218">
                  <c:v>8.1300000000000008</c:v>
                </c:pt>
                <c:pt idx="219">
                  <c:v>8.17</c:v>
                </c:pt>
                <c:pt idx="220">
                  <c:v>8.2100000000000009</c:v>
                </c:pt>
                <c:pt idx="221">
                  <c:v>8.24</c:v>
                </c:pt>
                <c:pt idx="222">
                  <c:v>8.2799999999999994</c:v>
                </c:pt>
                <c:pt idx="223">
                  <c:v>8.32</c:v>
                </c:pt>
                <c:pt idx="224">
                  <c:v>8.36</c:v>
                </c:pt>
                <c:pt idx="225">
                  <c:v>8.4</c:v>
                </c:pt>
                <c:pt idx="226">
                  <c:v>8.44</c:v>
                </c:pt>
                <c:pt idx="227">
                  <c:v>8.48</c:v>
                </c:pt>
                <c:pt idx="228">
                  <c:v>8.5299999999999994</c:v>
                </c:pt>
                <c:pt idx="229">
                  <c:v>8.57</c:v>
                </c:pt>
                <c:pt idx="230">
                  <c:v>8.61</c:v>
                </c:pt>
                <c:pt idx="231">
                  <c:v>8.66</c:v>
                </c:pt>
                <c:pt idx="232">
                  <c:v>8.6999999999999993</c:v>
                </c:pt>
                <c:pt idx="233">
                  <c:v>8.75</c:v>
                </c:pt>
                <c:pt idx="234">
                  <c:v>8.7899999999999991</c:v>
                </c:pt>
                <c:pt idx="235">
                  <c:v>8.84</c:v>
                </c:pt>
                <c:pt idx="236">
                  <c:v>8.89</c:v>
                </c:pt>
                <c:pt idx="237">
                  <c:v>8.93</c:v>
                </c:pt>
                <c:pt idx="238">
                  <c:v>8.98</c:v>
                </c:pt>
                <c:pt idx="239">
                  <c:v>9.0299999999999994</c:v>
                </c:pt>
                <c:pt idx="240">
                  <c:v>9.08</c:v>
                </c:pt>
                <c:pt idx="241">
                  <c:v>9.1300000000000008</c:v>
                </c:pt>
                <c:pt idx="242">
                  <c:v>9.19</c:v>
                </c:pt>
                <c:pt idx="243">
                  <c:v>9.24</c:v>
                </c:pt>
                <c:pt idx="244">
                  <c:v>9.2899999999999991</c:v>
                </c:pt>
                <c:pt idx="245">
                  <c:v>9.35</c:v>
                </c:pt>
                <c:pt idx="246">
                  <c:v>9.4</c:v>
                </c:pt>
                <c:pt idx="247">
                  <c:v>9.4600000000000009</c:v>
                </c:pt>
                <c:pt idx="248">
                  <c:v>9.51</c:v>
                </c:pt>
                <c:pt idx="249">
                  <c:v>9.57</c:v>
                </c:pt>
                <c:pt idx="250">
                  <c:v>9.6300000000000008</c:v>
                </c:pt>
                <c:pt idx="251">
                  <c:v>9.69</c:v>
                </c:pt>
                <c:pt idx="252">
                  <c:v>9.75</c:v>
                </c:pt>
                <c:pt idx="253">
                  <c:v>9.81</c:v>
                </c:pt>
                <c:pt idx="254">
                  <c:v>9.8800000000000008</c:v>
                </c:pt>
                <c:pt idx="255">
                  <c:v>9.94</c:v>
                </c:pt>
                <c:pt idx="256">
                  <c:v>10</c:v>
                </c:pt>
                <c:pt idx="257">
                  <c:v>10.07</c:v>
                </c:pt>
                <c:pt idx="258">
                  <c:v>10.14</c:v>
                </c:pt>
                <c:pt idx="259">
                  <c:v>10.210000000000001</c:v>
                </c:pt>
                <c:pt idx="260">
                  <c:v>10.28</c:v>
                </c:pt>
                <c:pt idx="261">
                  <c:v>10.35</c:v>
                </c:pt>
                <c:pt idx="262">
                  <c:v>10.42</c:v>
                </c:pt>
                <c:pt idx="263">
                  <c:v>10.49</c:v>
                </c:pt>
                <c:pt idx="264">
                  <c:v>10.57</c:v>
                </c:pt>
                <c:pt idx="265">
                  <c:v>10.64</c:v>
                </c:pt>
                <c:pt idx="266">
                  <c:v>10.72</c:v>
                </c:pt>
                <c:pt idx="267">
                  <c:v>10.8</c:v>
                </c:pt>
                <c:pt idx="268">
                  <c:v>10.88</c:v>
                </c:pt>
                <c:pt idx="269">
                  <c:v>10.97</c:v>
                </c:pt>
                <c:pt idx="270">
                  <c:v>11.05</c:v>
                </c:pt>
                <c:pt idx="271">
                  <c:v>11.14</c:v>
                </c:pt>
                <c:pt idx="272">
                  <c:v>11.22</c:v>
                </c:pt>
                <c:pt idx="273">
                  <c:v>11.31</c:v>
                </c:pt>
                <c:pt idx="274">
                  <c:v>11.41</c:v>
                </c:pt>
                <c:pt idx="275">
                  <c:v>11.5</c:v>
                </c:pt>
                <c:pt idx="276">
                  <c:v>11.6</c:v>
                </c:pt>
                <c:pt idx="277">
                  <c:v>11.69</c:v>
                </c:pt>
                <c:pt idx="278">
                  <c:v>11.79</c:v>
                </c:pt>
                <c:pt idx="279">
                  <c:v>11.9</c:v>
                </c:pt>
                <c:pt idx="280">
                  <c:v>12</c:v>
                </c:pt>
                <c:pt idx="281">
                  <c:v>12.11</c:v>
                </c:pt>
                <c:pt idx="282">
                  <c:v>12.22</c:v>
                </c:pt>
                <c:pt idx="283">
                  <c:v>12.33</c:v>
                </c:pt>
                <c:pt idx="284">
                  <c:v>12.44</c:v>
                </c:pt>
                <c:pt idx="285">
                  <c:v>12.55</c:v>
                </c:pt>
                <c:pt idx="286">
                  <c:v>12.67</c:v>
                </c:pt>
                <c:pt idx="287">
                  <c:v>12.79</c:v>
                </c:pt>
                <c:pt idx="288">
                  <c:v>12.91</c:v>
                </c:pt>
                <c:pt idx="289">
                  <c:v>13.03</c:v>
                </c:pt>
                <c:pt idx="290">
                  <c:v>13.15</c:v>
                </c:pt>
                <c:pt idx="291">
                  <c:v>13.27</c:v>
                </c:pt>
                <c:pt idx="292">
                  <c:v>13.4</c:v>
                </c:pt>
                <c:pt idx="293">
                  <c:v>13.53</c:v>
                </c:pt>
                <c:pt idx="294">
                  <c:v>13.66</c:v>
                </c:pt>
                <c:pt idx="295">
                  <c:v>13.79</c:v>
                </c:pt>
                <c:pt idx="296">
                  <c:v>13.92</c:v>
                </c:pt>
                <c:pt idx="297">
                  <c:v>14.05</c:v>
                </c:pt>
                <c:pt idx="298">
                  <c:v>14.18</c:v>
                </c:pt>
                <c:pt idx="299">
                  <c:v>14.32</c:v>
                </c:pt>
                <c:pt idx="300">
                  <c:v>14.45</c:v>
                </c:pt>
                <c:pt idx="301">
                  <c:v>14.59</c:v>
                </c:pt>
                <c:pt idx="302">
                  <c:v>14.72</c:v>
                </c:pt>
                <c:pt idx="303">
                  <c:v>14.86</c:v>
                </c:pt>
                <c:pt idx="304">
                  <c:v>15</c:v>
                </c:pt>
                <c:pt idx="305">
                  <c:v>15.14</c:v>
                </c:pt>
                <c:pt idx="306">
                  <c:v>15.27</c:v>
                </c:pt>
                <c:pt idx="307">
                  <c:v>15.41</c:v>
                </c:pt>
                <c:pt idx="308">
                  <c:v>15.55</c:v>
                </c:pt>
                <c:pt idx="309">
                  <c:v>15.69</c:v>
                </c:pt>
                <c:pt idx="310">
                  <c:v>15.83</c:v>
                </c:pt>
                <c:pt idx="311">
                  <c:v>15.96</c:v>
                </c:pt>
                <c:pt idx="312">
                  <c:v>16.100000000000001</c:v>
                </c:pt>
                <c:pt idx="313">
                  <c:v>16.239999999999998</c:v>
                </c:pt>
                <c:pt idx="314">
                  <c:v>16.37</c:v>
                </c:pt>
                <c:pt idx="315">
                  <c:v>16.510000000000002</c:v>
                </c:pt>
                <c:pt idx="316">
                  <c:v>16.649999999999999</c:v>
                </c:pt>
                <c:pt idx="317">
                  <c:v>16.78</c:v>
                </c:pt>
                <c:pt idx="318">
                  <c:v>16.920000000000002</c:v>
                </c:pt>
                <c:pt idx="319">
                  <c:v>17.05</c:v>
                </c:pt>
                <c:pt idx="320">
                  <c:v>17.18</c:v>
                </c:pt>
                <c:pt idx="321">
                  <c:v>17.32</c:v>
                </c:pt>
                <c:pt idx="322">
                  <c:v>17.45</c:v>
                </c:pt>
                <c:pt idx="323">
                  <c:v>17.579999999999998</c:v>
                </c:pt>
                <c:pt idx="324">
                  <c:v>17.71</c:v>
                </c:pt>
                <c:pt idx="325">
                  <c:v>17.84</c:v>
                </c:pt>
                <c:pt idx="326">
                  <c:v>17.97</c:v>
                </c:pt>
                <c:pt idx="327">
                  <c:v>18.09</c:v>
                </c:pt>
                <c:pt idx="328">
                  <c:v>18.22</c:v>
                </c:pt>
                <c:pt idx="329">
                  <c:v>18.34</c:v>
                </c:pt>
                <c:pt idx="330">
                  <c:v>18.47</c:v>
                </c:pt>
                <c:pt idx="331">
                  <c:v>18.59</c:v>
                </c:pt>
                <c:pt idx="332">
                  <c:v>18.71</c:v>
                </c:pt>
                <c:pt idx="333">
                  <c:v>18.829999999999998</c:v>
                </c:pt>
                <c:pt idx="334">
                  <c:v>18.95</c:v>
                </c:pt>
                <c:pt idx="335">
                  <c:v>19.07</c:v>
                </c:pt>
                <c:pt idx="336">
                  <c:v>19.18</c:v>
                </c:pt>
                <c:pt idx="337">
                  <c:v>19.3</c:v>
                </c:pt>
                <c:pt idx="338">
                  <c:v>19.41</c:v>
                </c:pt>
                <c:pt idx="339">
                  <c:v>19.52</c:v>
                </c:pt>
                <c:pt idx="340">
                  <c:v>19.63</c:v>
                </c:pt>
                <c:pt idx="341">
                  <c:v>19.739999999999998</c:v>
                </c:pt>
                <c:pt idx="342">
                  <c:v>19.850000000000001</c:v>
                </c:pt>
                <c:pt idx="343">
                  <c:v>19.95</c:v>
                </c:pt>
                <c:pt idx="344">
                  <c:v>20.059999999999999</c:v>
                </c:pt>
                <c:pt idx="345">
                  <c:v>20.16</c:v>
                </c:pt>
                <c:pt idx="346">
                  <c:v>20.260000000000002</c:v>
                </c:pt>
                <c:pt idx="347">
                  <c:v>20.36</c:v>
                </c:pt>
                <c:pt idx="348">
                  <c:v>20.46</c:v>
                </c:pt>
                <c:pt idx="349">
                  <c:v>20.55</c:v>
                </c:pt>
                <c:pt idx="350">
                  <c:v>20.65</c:v>
                </c:pt>
                <c:pt idx="351">
                  <c:v>20.74</c:v>
                </c:pt>
                <c:pt idx="352">
                  <c:v>20.83</c:v>
                </c:pt>
                <c:pt idx="353">
                  <c:v>20.92</c:v>
                </c:pt>
                <c:pt idx="354">
                  <c:v>21.01</c:v>
                </c:pt>
                <c:pt idx="355">
                  <c:v>21.1</c:v>
                </c:pt>
                <c:pt idx="356">
                  <c:v>21.18</c:v>
                </c:pt>
                <c:pt idx="357">
                  <c:v>21.27</c:v>
                </c:pt>
                <c:pt idx="358">
                  <c:v>21.35</c:v>
                </c:pt>
                <c:pt idx="359">
                  <c:v>21.43</c:v>
                </c:pt>
                <c:pt idx="360">
                  <c:v>21.51</c:v>
                </c:pt>
                <c:pt idx="361">
                  <c:v>21.59</c:v>
                </c:pt>
                <c:pt idx="362">
                  <c:v>21.66</c:v>
                </c:pt>
                <c:pt idx="363">
                  <c:v>21.73</c:v>
                </c:pt>
                <c:pt idx="364">
                  <c:v>21.81</c:v>
                </c:pt>
                <c:pt idx="365">
                  <c:v>21.88</c:v>
                </c:pt>
                <c:pt idx="366">
                  <c:v>21.94</c:v>
                </c:pt>
                <c:pt idx="367">
                  <c:v>22.01</c:v>
                </c:pt>
                <c:pt idx="368">
                  <c:v>22.08</c:v>
                </c:pt>
                <c:pt idx="369">
                  <c:v>22.14</c:v>
                </c:pt>
                <c:pt idx="370">
                  <c:v>22.2</c:v>
                </c:pt>
                <c:pt idx="371">
                  <c:v>22.26</c:v>
                </c:pt>
                <c:pt idx="372">
                  <c:v>22.33</c:v>
                </c:pt>
                <c:pt idx="373">
                  <c:v>22.38</c:v>
                </c:pt>
                <c:pt idx="374">
                  <c:v>22.44</c:v>
                </c:pt>
                <c:pt idx="375">
                  <c:v>22.5</c:v>
                </c:pt>
                <c:pt idx="376">
                  <c:v>22.55</c:v>
                </c:pt>
                <c:pt idx="377">
                  <c:v>22.6</c:v>
                </c:pt>
                <c:pt idx="378">
                  <c:v>22.65</c:v>
                </c:pt>
                <c:pt idx="379">
                  <c:v>22.7</c:v>
                </c:pt>
                <c:pt idx="380">
                  <c:v>22.75</c:v>
                </c:pt>
                <c:pt idx="381">
                  <c:v>22.8</c:v>
                </c:pt>
                <c:pt idx="382">
                  <c:v>22.85</c:v>
                </c:pt>
                <c:pt idx="383">
                  <c:v>22.89</c:v>
                </c:pt>
                <c:pt idx="384">
                  <c:v>22.93</c:v>
                </c:pt>
                <c:pt idx="385">
                  <c:v>22.98</c:v>
                </c:pt>
                <c:pt idx="386">
                  <c:v>23.02</c:v>
                </c:pt>
                <c:pt idx="387">
                  <c:v>23.06</c:v>
                </c:pt>
                <c:pt idx="388">
                  <c:v>23.09</c:v>
                </c:pt>
                <c:pt idx="389">
                  <c:v>23.13</c:v>
                </c:pt>
                <c:pt idx="390">
                  <c:v>23.17</c:v>
                </c:pt>
                <c:pt idx="391">
                  <c:v>23.2</c:v>
                </c:pt>
                <c:pt idx="392">
                  <c:v>23.24</c:v>
                </c:pt>
                <c:pt idx="393">
                  <c:v>23.27</c:v>
                </c:pt>
                <c:pt idx="394">
                  <c:v>23.3</c:v>
                </c:pt>
                <c:pt idx="395">
                  <c:v>23.34</c:v>
                </c:pt>
                <c:pt idx="396">
                  <c:v>23.37</c:v>
                </c:pt>
                <c:pt idx="397">
                  <c:v>23.4</c:v>
                </c:pt>
                <c:pt idx="398">
                  <c:v>23.42</c:v>
                </c:pt>
                <c:pt idx="399">
                  <c:v>23.45</c:v>
                </c:pt>
                <c:pt idx="400">
                  <c:v>23.48</c:v>
                </c:pt>
                <c:pt idx="401">
                  <c:v>23.51</c:v>
                </c:pt>
                <c:pt idx="402">
                  <c:v>23.53</c:v>
                </c:pt>
                <c:pt idx="403">
                  <c:v>23.56</c:v>
                </c:pt>
                <c:pt idx="404">
                  <c:v>23.58</c:v>
                </c:pt>
                <c:pt idx="405">
                  <c:v>23.6</c:v>
                </c:pt>
                <c:pt idx="406">
                  <c:v>23.63</c:v>
                </c:pt>
                <c:pt idx="407">
                  <c:v>23.65</c:v>
                </c:pt>
                <c:pt idx="408">
                  <c:v>23.67</c:v>
                </c:pt>
                <c:pt idx="409">
                  <c:v>23.69</c:v>
                </c:pt>
                <c:pt idx="410">
                  <c:v>23.71</c:v>
                </c:pt>
                <c:pt idx="411">
                  <c:v>23.73</c:v>
                </c:pt>
                <c:pt idx="412">
                  <c:v>23.75</c:v>
                </c:pt>
                <c:pt idx="413">
                  <c:v>23.77</c:v>
                </c:pt>
                <c:pt idx="414">
                  <c:v>23.79</c:v>
                </c:pt>
                <c:pt idx="415">
                  <c:v>23.81</c:v>
                </c:pt>
                <c:pt idx="416">
                  <c:v>23.82</c:v>
                </c:pt>
                <c:pt idx="417">
                  <c:v>23.84</c:v>
                </c:pt>
                <c:pt idx="418">
                  <c:v>23.86</c:v>
                </c:pt>
                <c:pt idx="419">
                  <c:v>23.87</c:v>
                </c:pt>
                <c:pt idx="420">
                  <c:v>23.89</c:v>
                </c:pt>
                <c:pt idx="421">
                  <c:v>23.9</c:v>
                </c:pt>
                <c:pt idx="422">
                  <c:v>23.92</c:v>
                </c:pt>
                <c:pt idx="423">
                  <c:v>23.93</c:v>
                </c:pt>
                <c:pt idx="424">
                  <c:v>23.95</c:v>
                </c:pt>
                <c:pt idx="425">
                  <c:v>23.96</c:v>
                </c:pt>
                <c:pt idx="426">
                  <c:v>23.98</c:v>
                </c:pt>
                <c:pt idx="427">
                  <c:v>23.99</c:v>
                </c:pt>
                <c:pt idx="428">
                  <c:v>24</c:v>
                </c:pt>
                <c:pt idx="429">
                  <c:v>24.01</c:v>
                </c:pt>
                <c:pt idx="430">
                  <c:v>24.02</c:v>
                </c:pt>
                <c:pt idx="431">
                  <c:v>24.04</c:v>
                </c:pt>
                <c:pt idx="432">
                  <c:v>24.05</c:v>
                </c:pt>
                <c:pt idx="433">
                  <c:v>24.06</c:v>
                </c:pt>
                <c:pt idx="434">
                  <c:v>24.07</c:v>
                </c:pt>
                <c:pt idx="435">
                  <c:v>24.08</c:v>
                </c:pt>
                <c:pt idx="436">
                  <c:v>24.09</c:v>
                </c:pt>
                <c:pt idx="437">
                  <c:v>24.1</c:v>
                </c:pt>
                <c:pt idx="438">
                  <c:v>24.11</c:v>
                </c:pt>
                <c:pt idx="439">
                  <c:v>24.11</c:v>
                </c:pt>
                <c:pt idx="440">
                  <c:v>24.12</c:v>
                </c:pt>
                <c:pt idx="441">
                  <c:v>24.13</c:v>
                </c:pt>
                <c:pt idx="442">
                  <c:v>24.14</c:v>
                </c:pt>
                <c:pt idx="443">
                  <c:v>24.15</c:v>
                </c:pt>
                <c:pt idx="444">
                  <c:v>24.16</c:v>
                </c:pt>
                <c:pt idx="445">
                  <c:v>24.16</c:v>
                </c:pt>
                <c:pt idx="446">
                  <c:v>24.17</c:v>
                </c:pt>
                <c:pt idx="447">
                  <c:v>24.18</c:v>
                </c:pt>
                <c:pt idx="448">
                  <c:v>24.19</c:v>
                </c:pt>
                <c:pt idx="449">
                  <c:v>24.19</c:v>
                </c:pt>
                <c:pt idx="450">
                  <c:v>24.2</c:v>
                </c:pt>
                <c:pt idx="451">
                  <c:v>24.21</c:v>
                </c:pt>
                <c:pt idx="452">
                  <c:v>24.21</c:v>
                </c:pt>
                <c:pt idx="453">
                  <c:v>24.22</c:v>
                </c:pt>
                <c:pt idx="454">
                  <c:v>24.23</c:v>
                </c:pt>
                <c:pt idx="455">
                  <c:v>24.23</c:v>
                </c:pt>
                <c:pt idx="456">
                  <c:v>24.24</c:v>
                </c:pt>
                <c:pt idx="457">
                  <c:v>24.25</c:v>
                </c:pt>
                <c:pt idx="458">
                  <c:v>24.25</c:v>
                </c:pt>
                <c:pt idx="459">
                  <c:v>24.26</c:v>
                </c:pt>
                <c:pt idx="460">
                  <c:v>24.26</c:v>
                </c:pt>
                <c:pt idx="461">
                  <c:v>24.27</c:v>
                </c:pt>
                <c:pt idx="462">
                  <c:v>24.27</c:v>
                </c:pt>
                <c:pt idx="463">
                  <c:v>24.28</c:v>
                </c:pt>
                <c:pt idx="464">
                  <c:v>24.28</c:v>
                </c:pt>
                <c:pt idx="465">
                  <c:v>24.29</c:v>
                </c:pt>
                <c:pt idx="466">
                  <c:v>24.29</c:v>
                </c:pt>
                <c:pt idx="467">
                  <c:v>24.29</c:v>
                </c:pt>
                <c:pt idx="468">
                  <c:v>24.3</c:v>
                </c:pt>
                <c:pt idx="469">
                  <c:v>24.3</c:v>
                </c:pt>
                <c:pt idx="470">
                  <c:v>24.31</c:v>
                </c:pt>
                <c:pt idx="471">
                  <c:v>24.31</c:v>
                </c:pt>
                <c:pt idx="472">
                  <c:v>24.31</c:v>
                </c:pt>
                <c:pt idx="473">
                  <c:v>24.32</c:v>
                </c:pt>
                <c:pt idx="474">
                  <c:v>24.32</c:v>
                </c:pt>
                <c:pt idx="475">
                  <c:v>24.33</c:v>
                </c:pt>
                <c:pt idx="476">
                  <c:v>24.33</c:v>
                </c:pt>
                <c:pt idx="477">
                  <c:v>24.33</c:v>
                </c:pt>
                <c:pt idx="478">
                  <c:v>24.33</c:v>
                </c:pt>
                <c:pt idx="479">
                  <c:v>24.34</c:v>
                </c:pt>
                <c:pt idx="480">
                  <c:v>24.34</c:v>
                </c:pt>
                <c:pt idx="481">
                  <c:v>24.34</c:v>
                </c:pt>
                <c:pt idx="482">
                  <c:v>24.35</c:v>
                </c:pt>
                <c:pt idx="483">
                  <c:v>24.35</c:v>
                </c:pt>
                <c:pt idx="484">
                  <c:v>24.35</c:v>
                </c:pt>
                <c:pt idx="485">
                  <c:v>24.36</c:v>
                </c:pt>
                <c:pt idx="486">
                  <c:v>24.36</c:v>
                </c:pt>
                <c:pt idx="487">
                  <c:v>24.36</c:v>
                </c:pt>
                <c:pt idx="488">
                  <c:v>24.37</c:v>
                </c:pt>
                <c:pt idx="489">
                  <c:v>24.37</c:v>
                </c:pt>
                <c:pt idx="490">
                  <c:v>24.37</c:v>
                </c:pt>
                <c:pt idx="491">
                  <c:v>24.37</c:v>
                </c:pt>
                <c:pt idx="492">
                  <c:v>24.38</c:v>
                </c:pt>
                <c:pt idx="493">
                  <c:v>24.38</c:v>
                </c:pt>
                <c:pt idx="494">
                  <c:v>24.38</c:v>
                </c:pt>
                <c:pt idx="495">
                  <c:v>24.39</c:v>
                </c:pt>
                <c:pt idx="496">
                  <c:v>24.39</c:v>
                </c:pt>
                <c:pt idx="497">
                  <c:v>24.39</c:v>
                </c:pt>
                <c:pt idx="498">
                  <c:v>24.39</c:v>
                </c:pt>
                <c:pt idx="499">
                  <c:v>24.4</c:v>
                </c:pt>
                <c:pt idx="500">
                  <c:v>24.4</c:v>
                </c:pt>
                <c:pt idx="501">
                  <c:v>24.4</c:v>
                </c:pt>
                <c:pt idx="502">
                  <c:v>24.4</c:v>
                </c:pt>
                <c:pt idx="503">
                  <c:v>24.4</c:v>
                </c:pt>
                <c:pt idx="504">
                  <c:v>24.41</c:v>
                </c:pt>
                <c:pt idx="505">
                  <c:v>24.41</c:v>
                </c:pt>
                <c:pt idx="506">
                  <c:v>24.41</c:v>
                </c:pt>
                <c:pt idx="507">
                  <c:v>24.41</c:v>
                </c:pt>
                <c:pt idx="508">
                  <c:v>24.41</c:v>
                </c:pt>
                <c:pt idx="509">
                  <c:v>24.41</c:v>
                </c:pt>
                <c:pt idx="510">
                  <c:v>24.41</c:v>
                </c:pt>
                <c:pt idx="511">
                  <c:v>24.41</c:v>
                </c:pt>
                <c:pt idx="512">
                  <c:v>24.42</c:v>
                </c:pt>
                <c:pt idx="513">
                  <c:v>24.42</c:v>
                </c:pt>
                <c:pt idx="514">
                  <c:v>24.42</c:v>
                </c:pt>
                <c:pt idx="515">
                  <c:v>24.42</c:v>
                </c:pt>
                <c:pt idx="516">
                  <c:v>24.42</c:v>
                </c:pt>
                <c:pt idx="517">
                  <c:v>24.43</c:v>
                </c:pt>
                <c:pt idx="518">
                  <c:v>24.43</c:v>
                </c:pt>
                <c:pt idx="519">
                  <c:v>24.43</c:v>
                </c:pt>
                <c:pt idx="520">
                  <c:v>24.43</c:v>
                </c:pt>
                <c:pt idx="521">
                  <c:v>24.43</c:v>
                </c:pt>
                <c:pt idx="522">
                  <c:v>24.43</c:v>
                </c:pt>
                <c:pt idx="523">
                  <c:v>24.43</c:v>
                </c:pt>
                <c:pt idx="524">
                  <c:v>24.43</c:v>
                </c:pt>
                <c:pt idx="525">
                  <c:v>24.43</c:v>
                </c:pt>
                <c:pt idx="526">
                  <c:v>24.43</c:v>
                </c:pt>
                <c:pt idx="527">
                  <c:v>24.43</c:v>
                </c:pt>
                <c:pt idx="528">
                  <c:v>24.44</c:v>
                </c:pt>
                <c:pt idx="529">
                  <c:v>24.44</c:v>
                </c:pt>
                <c:pt idx="530">
                  <c:v>24.44</c:v>
                </c:pt>
                <c:pt idx="531">
                  <c:v>24.44</c:v>
                </c:pt>
                <c:pt idx="532">
                  <c:v>24.44</c:v>
                </c:pt>
                <c:pt idx="533">
                  <c:v>24.44</c:v>
                </c:pt>
                <c:pt idx="534">
                  <c:v>24.44</c:v>
                </c:pt>
                <c:pt idx="535">
                  <c:v>24.44</c:v>
                </c:pt>
                <c:pt idx="536">
                  <c:v>24.44</c:v>
                </c:pt>
                <c:pt idx="537">
                  <c:v>24.44</c:v>
                </c:pt>
                <c:pt idx="538">
                  <c:v>24.44</c:v>
                </c:pt>
                <c:pt idx="539">
                  <c:v>24.45</c:v>
                </c:pt>
                <c:pt idx="540">
                  <c:v>24.45</c:v>
                </c:pt>
                <c:pt idx="541">
                  <c:v>24.44</c:v>
                </c:pt>
                <c:pt idx="542">
                  <c:v>24.44</c:v>
                </c:pt>
                <c:pt idx="543">
                  <c:v>24.44</c:v>
                </c:pt>
                <c:pt idx="544">
                  <c:v>24.44</c:v>
                </c:pt>
                <c:pt idx="545">
                  <c:v>24.44</c:v>
                </c:pt>
                <c:pt idx="546">
                  <c:v>24.45</c:v>
                </c:pt>
                <c:pt idx="547">
                  <c:v>24.45</c:v>
                </c:pt>
                <c:pt idx="548">
                  <c:v>24.44</c:v>
                </c:pt>
                <c:pt idx="549">
                  <c:v>24.45</c:v>
                </c:pt>
                <c:pt idx="550">
                  <c:v>24.45</c:v>
                </c:pt>
                <c:pt idx="551">
                  <c:v>24.45</c:v>
                </c:pt>
                <c:pt idx="552">
                  <c:v>24.45</c:v>
                </c:pt>
                <c:pt idx="553">
                  <c:v>24.45</c:v>
                </c:pt>
                <c:pt idx="554">
                  <c:v>24.45</c:v>
                </c:pt>
                <c:pt idx="555">
                  <c:v>24.45</c:v>
                </c:pt>
                <c:pt idx="556">
                  <c:v>24.45</c:v>
                </c:pt>
                <c:pt idx="557">
                  <c:v>24.45</c:v>
                </c:pt>
                <c:pt idx="558">
                  <c:v>24.45</c:v>
                </c:pt>
                <c:pt idx="559">
                  <c:v>24.45</c:v>
                </c:pt>
                <c:pt idx="560">
                  <c:v>24.45</c:v>
                </c:pt>
                <c:pt idx="561">
                  <c:v>24.45</c:v>
                </c:pt>
                <c:pt idx="562">
                  <c:v>24.45</c:v>
                </c:pt>
                <c:pt idx="563">
                  <c:v>24.45</c:v>
                </c:pt>
                <c:pt idx="564">
                  <c:v>24.45</c:v>
                </c:pt>
                <c:pt idx="565">
                  <c:v>24.45</c:v>
                </c:pt>
                <c:pt idx="566">
                  <c:v>24.45</c:v>
                </c:pt>
                <c:pt idx="567">
                  <c:v>24.45</c:v>
                </c:pt>
                <c:pt idx="568">
                  <c:v>24.45</c:v>
                </c:pt>
                <c:pt idx="569">
                  <c:v>24.45</c:v>
                </c:pt>
                <c:pt idx="570">
                  <c:v>24.45</c:v>
                </c:pt>
                <c:pt idx="571">
                  <c:v>24.45</c:v>
                </c:pt>
                <c:pt idx="572">
                  <c:v>24.45</c:v>
                </c:pt>
                <c:pt idx="573">
                  <c:v>24.45</c:v>
                </c:pt>
                <c:pt idx="574">
                  <c:v>24.44</c:v>
                </c:pt>
                <c:pt idx="575">
                  <c:v>24.44</c:v>
                </c:pt>
                <c:pt idx="576">
                  <c:v>24.44</c:v>
                </c:pt>
                <c:pt idx="577">
                  <c:v>24.44</c:v>
                </c:pt>
                <c:pt idx="578">
                  <c:v>24.44</c:v>
                </c:pt>
                <c:pt idx="579">
                  <c:v>24.44</c:v>
                </c:pt>
                <c:pt idx="580">
                  <c:v>24.44</c:v>
                </c:pt>
                <c:pt idx="581">
                  <c:v>24.44</c:v>
                </c:pt>
                <c:pt idx="582">
                  <c:v>24.44</c:v>
                </c:pt>
                <c:pt idx="583">
                  <c:v>24.44</c:v>
                </c:pt>
                <c:pt idx="584">
                  <c:v>24.44</c:v>
                </c:pt>
                <c:pt idx="585">
                  <c:v>24.44</c:v>
                </c:pt>
                <c:pt idx="586">
                  <c:v>24.44</c:v>
                </c:pt>
                <c:pt idx="587">
                  <c:v>24.43</c:v>
                </c:pt>
                <c:pt idx="588">
                  <c:v>24.43</c:v>
                </c:pt>
                <c:pt idx="589">
                  <c:v>24.43</c:v>
                </c:pt>
                <c:pt idx="590">
                  <c:v>24.43</c:v>
                </c:pt>
                <c:pt idx="591">
                  <c:v>24.43</c:v>
                </c:pt>
                <c:pt idx="592">
                  <c:v>24.43</c:v>
                </c:pt>
                <c:pt idx="593">
                  <c:v>24.43</c:v>
                </c:pt>
                <c:pt idx="594">
                  <c:v>24.43</c:v>
                </c:pt>
                <c:pt idx="595">
                  <c:v>24.43</c:v>
                </c:pt>
                <c:pt idx="596">
                  <c:v>24.43</c:v>
                </c:pt>
                <c:pt idx="597">
                  <c:v>24.43</c:v>
                </c:pt>
                <c:pt idx="598">
                  <c:v>24.43</c:v>
                </c:pt>
                <c:pt idx="599">
                  <c:v>24.43</c:v>
                </c:pt>
                <c:pt idx="600">
                  <c:v>24.43</c:v>
                </c:pt>
                <c:pt idx="601">
                  <c:v>24.43</c:v>
                </c:pt>
                <c:pt idx="602">
                  <c:v>24.43</c:v>
                </c:pt>
                <c:pt idx="603">
                  <c:v>24.43</c:v>
                </c:pt>
                <c:pt idx="604">
                  <c:v>24.43</c:v>
                </c:pt>
                <c:pt idx="605">
                  <c:v>24.43</c:v>
                </c:pt>
                <c:pt idx="606">
                  <c:v>24.43</c:v>
                </c:pt>
                <c:pt idx="607">
                  <c:v>24.43</c:v>
                </c:pt>
                <c:pt idx="608">
                  <c:v>24.43</c:v>
                </c:pt>
                <c:pt idx="609">
                  <c:v>24.43</c:v>
                </c:pt>
                <c:pt idx="610">
                  <c:v>24.43</c:v>
                </c:pt>
                <c:pt idx="611">
                  <c:v>24.43</c:v>
                </c:pt>
                <c:pt idx="612">
                  <c:v>24.43</c:v>
                </c:pt>
                <c:pt idx="613">
                  <c:v>24.42</c:v>
                </c:pt>
                <c:pt idx="614">
                  <c:v>24.42</c:v>
                </c:pt>
                <c:pt idx="615">
                  <c:v>24.42</c:v>
                </c:pt>
                <c:pt idx="616">
                  <c:v>24.42</c:v>
                </c:pt>
                <c:pt idx="617">
                  <c:v>24.42</c:v>
                </c:pt>
                <c:pt idx="618">
                  <c:v>24.42</c:v>
                </c:pt>
                <c:pt idx="619">
                  <c:v>24.42</c:v>
                </c:pt>
                <c:pt idx="620">
                  <c:v>24.42</c:v>
                </c:pt>
                <c:pt idx="621">
                  <c:v>24.42</c:v>
                </c:pt>
                <c:pt idx="622">
                  <c:v>24.42</c:v>
                </c:pt>
                <c:pt idx="623">
                  <c:v>24.42</c:v>
                </c:pt>
                <c:pt idx="624">
                  <c:v>24.42</c:v>
                </c:pt>
                <c:pt idx="625">
                  <c:v>24.42</c:v>
                </c:pt>
                <c:pt idx="626">
                  <c:v>24.42</c:v>
                </c:pt>
                <c:pt idx="627">
                  <c:v>24.42</c:v>
                </c:pt>
                <c:pt idx="628">
                  <c:v>24.42</c:v>
                </c:pt>
                <c:pt idx="629">
                  <c:v>24.41</c:v>
                </c:pt>
                <c:pt idx="630">
                  <c:v>24.41</c:v>
                </c:pt>
                <c:pt idx="631">
                  <c:v>24.41</c:v>
                </c:pt>
                <c:pt idx="632">
                  <c:v>24.41</c:v>
                </c:pt>
                <c:pt idx="633">
                  <c:v>24.41</c:v>
                </c:pt>
                <c:pt idx="634">
                  <c:v>24.41</c:v>
                </c:pt>
                <c:pt idx="635">
                  <c:v>24.41</c:v>
                </c:pt>
                <c:pt idx="636">
                  <c:v>24.41</c:v>
                </c:pt>
                <c:pt idx="637">
                  <c:v>24.41</c:v>
                </c:pt>
                <c:pt idx="638">
                  <c:v>24.41</c:v>
                </c:pt>
                <c:pt idx="639">
                  <c:v>24.4</c:v>
                </c:pt>
                <c:pt idx="640">
                  <c:v>24.4</c:v>
                </c:pt>
                <c:pt idx="641">
                  <c:v>24.4</c:v>
                </c:pt>
                <c:pt idx="642">
                  <c:v>24.4</c:v>
                </c:pt>
                <c:pt idx="643">
                  <c:v>24.4</c:v>
                </c:pt>
                <c:pt idx="644">
                  <c:v>24.4</c:v>
                </c:pt>
                <c:pt idx="645">
                  <c:v>24.4</c:v>
                </c:pt>
                <c:pt idx="646">
                  <c:v>24.39</c:v>
                </c:pt>
                <c:pt idx="647">
                  <c:v>24.39</c:v>
                </c:pt>
                <c:pt idx="648">
                  <c:v>24.39</c:v>
                </c:pt>
                <c:pt idx="649">
                  <c:v>24.39</c:v>
                </c:pt>
                <c:pt idx="650">
                  <c:v>24.39</c:v>
                </c:pt>
                <c:pt idx="651">
                  <c:v>24.39</c:v>
                </c:pt>
                <c:pt idx="652">
                  <c:v>24.39</c:v>
                </c:pt>
                <c:pt idx="653">
                  <c:v>24.39</c:v>
                </c:pt>
                <c:pt idx="654">
                  <c:v>24.39</c:v>
                </c:pt>
                <c:pt idx="655">
                  <c:v>24.39</c:v>
                </c:pt>
                <c:pt idx="656">
                  <c:v>24.39</c:v>
                </c:pt>
                <c:pt idx="657">
                  <c:v>24.38</c:v>
                </c:pt>
                <c:pt idx="658">
                  <c:v>24.38</c:v>
                </c:pt>
                <c:pt idx="659">
                  <c:v>24.38</c:v>
                </c:pt>
                <c:pt idx="660">
                  <c:v>24.38</c:v>
                </c:pt>
                <c:pt idx="661">
                  <c:v>24.38</c:v>
                </c:pt>
                <c:pt idx="662">
                  <c:v>24.38</c:v>
                </c:pt>
                <c:pt idx="663">
                  <c:v>24.38</c:v>
                </c:pt>
                <c:pt idx="664">
                  <c:v>24.38</c:v>
                </c:pt>
                <c:pt idx="665">
                  <c:v>24.38</c:v>
                </c:pt>
                <c:pt idx="666">
                  <c:v>24.38</c:v>
                </c:pt>
                <c:pt idx="667">
                  <c:v>24.38</c:v>
                </c:pt>
                <c:pt idx="668">
                  <c:v>24.38</c:v>
                </c:pt>
                <c:pt idx="669">
                  <c:v>24.38</c:v>
                </c:pt>
                <c:pt idx="670">
                  <c:v>24.38</c:v>
                </c:pt>
                <c:pt idx="671">
                  <c:v>24.37</c:v>
                </c:pt>
                <c:pt idx="672">
                  <c:v>24.37</c:v>
                </c:pt>
                <c:pt idx="673">
                  <c:v>24.37</c:v>
                </c:pt>
                <c:pt idx="674">
                  <c:v>24.37</c:v>
                </c:pt>
                <c:pt idx="675">
                  <c:v>24.37</c:v>
                </c:pt>
                <c:pt idx="676">
                  <c:v>24.37</c:v>
                </c:pt>
                <c:pt idx="677">
                  <c:v>24.37</c:v>
                </c:pt>
                <c:pt idx="678">
                  <c:v>24.37</c:v>
                </c:pt>
                <c:pt idx="679">
                  <c:v>24.36</c:v>
                </c:pt>
                <c:pt idx="680">
                  <c:v>24.36</c:v>
                </c:pt>
                <c:pt idx="681">
                  <c:v>24.36</c:v>
                </c:pt>
                <c:pt idx="682">
                  <c:v>24.36</c:v>
                </c:pt>
                <c:pt idx="683">
                  <c:v>24.36</c:v>
                </c:pt>
                <c:pt idx="684">
                  <c:v>24.36</c:v>
                </c:pt>
                <c:pt idx="685">
                  <c:v>24.36</c:v>
                </c:pt>
                <c:pt idx="686">
                  <c:v>24.36</c:v>
                </c:pt>
                <c:pt idx="687">
                  <c:v>24.36</c:v>
                </c:pt>
                <c:pt idx="688">
                  <c:v>24.36</c:v>
                </c:pt>
                <c:pt idx="689">
                  <c:v>24.36</c:v>
                </c:pt>
                <c:pt idx="690">
                  <c:v>24.36</c:v>
                </c:pt>
                <c:pt idx="691">
                  <c:v>24.36</c:v>
                </c:pt>
                <c:pt idx="692">
                  <c:v>24.36</c:v>
                </c:pt>
                <c:pt idx="693">
                  <c:v>24.35</c:v>
                </c:pt>
                <c:pt idx="694">
                  <c:v>24.35</c:v>
                </c:pt>
                <c:pt idx="695">
                  <c:v>24.35</c:v>
                </c:pt>
                <c:pt idx="696">
                  <c:v>24.35</c:v>
                </c:pt>
                <c:pt idx="697">
                  <c:v>24.35</c:v>
                </c:pt>
                <c:pt idx="698">
                  <c:v>24.35</c:v>
                </c:pt>
                <c:pt idx="699">
                  <c:v>24.35</c:v>
                </c:pt>
                <c:pt idx="700">
                  <c:v>24.35</c:v>
                </c:pt>
                <c:pt idx="701">
                  <c:v>24.34</c:v>
                </c:pt>
                <c:pt idx="702">
                  <c:v>24.34</c:v>
                </c:pt>
                <c:pt idx="703">
                  <c:v>24.34</c:v>
                </c:pt>
                <c:pt idx="704">
                  <c:v>24.34</c:v>
                </c:pt>
                <c:pt idx="705">
                  <c:v>24.34</c:v>
                </c:pt>
                <c:pt idx="706">
                  <c:v>24.34</c:v>
                </c:pt>
                <c:pt idx="707">
                  <c:v>24.34</c:v>
                </c:pt>
                <c:pt idx="708">
                  <c:v>24.34</c:v>
                </c:pt>
                <c:pt idx="709">
                  <c:v>24.34</c:v>
                </c:pt>
                <c:pt idx="710">
                  <c:v>24.34</c:v>
                </c:pt>
                <c:pt idx="711">
                  <c:v>24.33</c:v>
                </c:pt>
                <c:pt idx="712">
                  <c:v>24.33</c:v>
                </c:pt>
                <c:pt idx="713">
                  <c:v>24.33</c:v>
                </c:pt>
                <c:pt idx="714">
                  <c:v>24.33</c:v>
                </c:pt>
                <c:pt idx="715">
                  <c:v>24.33</c:v>
                </c:pt>
                <c:pt idx="716">
                  <c:v>24.33</c:v>
                </c:pt>
                <c:pt idx="717">
                  <c:v>24.33</c:v>
                </c:pt>
                <c:pt idx="718">
                  <c:v>24.33</c:v>
                </c:pt>
                <c:pt idx="719">
                  <c:v>24.33</c:v>
                </c:pt>
                <c:pt idx="720">
                  <c:v>24.33</c:v>
                </c:pt>
                <c:pt idx="721">
                  <c:v>24.33</c:v>
                </c:pt>
                <c:pt idx="722">
                  <c:v>24.32</c:v>
                </c:pt>
                <c:pt idx="723">
                  <c:v>24.32</c:v>
                </c:pt>
                <c:pt idx="724">
                  <c:v>24.32</c:v>
                </c:pt>
                <c:pt idx="725">
                  <c:v>24.32</c:v>
                </c:pt>
                <c:pt idx="726">
                  <c:v>24.32</c:v>
                </c:pt>
                <c:pt idx="727">
                  <c:v>24.32</c:v>
                </c:pt>
                <c:pt idx="728">
                  <c:v>24.32</c:v>
                </c:pt>
                <c:pt idx="729">
                  <c:v>24.31</c:v>
                </c:pt>
                <c:pt idx="730">
                  <c:v>24.31</c:v>
                </c:pt>
                <c:pt idx="731">
                  <c:v>24.31</c:v>
                </c:pt>
                <c:pt idx="732">
                  <c:v>24.31</c:v>
                </c:pt>
                <c:pt idx="733">
                  <c:v>24.31</c:v>
                </c:pt>
                <c:pt idx="734">
                  <c:v>24.31</c:v>
                </c:pt>
                <c:pt idx="735">
                  <c:v>24.31</c:v>
                </c:pt>
                <c:pt idx="736">
                  <c:v>24.31</c:v>
                </c:pt>
                <c:pt idx="737">
                  <c:v>24.31</c:v>
                </c:pt>
                <c:pt idx="738">
                  <c:v>24.31</c:v>
                </c:pt>
                <c:pt idx="739">
                  <c:v>24.31</c:v>
                </c:pt>
                <c:pt idx="740">
                  <c:v>24.31</c:v>
                </c:pt>
                <c:pt idx="741">
                  <c:v>24.3</c:v>
                </c:pt>
                <c:pt idx="742">
                  <c:v>24.3</c:v>
                </c:pt>
                <c:pt idx="743">
                  <c:v>24.3</c:v>
                </c:pt>
                <c:pt idx="744">
                  <c:v>24.3</c:v>
                </c:pt>
                <c:pt idx="745">
                  <c:v>24.3</c:v>
                </c:pt>
                <c:pt idx="746">
                  <c:v>24.3</c:v>
                </c:pt>
                <c:pt idx="747">
                  <c:v>24.3</c:v>
                </c:pt>
                <c:pt idx="748">
                  <c:v>24.3</c:v>
                </c:pt>
                <c:pt idx="749">
                  <c:v>24.3</c:v>
                </c:pt>
                <c:pt idx="750">
                  <c:v>24.3</c:v>
                </c:pt>
                <c:pt idx="751">
                  <c:v>24.29</c:v>
                </c:pt>
                <c:pt idx="752">
                  <c:v>24.29</c:v>
                </c:pt>
                <c:pt idx="753">
                  <c:v>24.29</c:v>
                </c:pt>
                <c:pt idx="754">
                  <c:v>24.29</c:v>
                </c:pt>
                <c:pt idx="755">
                  <c:v>24.29</c:v>
                </c:pt>
                <c:pt idx="756">
                  <c:v>24.29</c:v>
                </c:pt>
                <c:pt idx="757">
                  <c:v>24.29</c:v>
                </c:pt>
                <c:pt idx="758">
                  <c:v>24.29</c:v>
                </c:pt>
                <c:pt idx="759">
                  <c:v>24.29</c:v>
                </c:pt>
                <c:pt idx="760">
                  <c:v>24.29</c:v>
                </c:pt>
                <c:pt idx="761">
                  <c:v>24.29</c:v>
                </c:pt>
                <c:pt idx="762">
                  <c:v>24.28</c:v>
                </c:pt>
                <c:pt idx="763">
                  <c:v>24.28</c:v>
                </c:pt>
                <c:pt idx="764">
                  <c:v>24.28</c:v>
                </c:pt>
                <c:pt idx="765">
                  <c:v>24.28</c:v>
                </c:pt>
                <c:pt idx="766">
                  <c:v>24.28</c:v>
                </c:pt>
                <c:pt idx="767">
                  <c:v>24.28</c:v>
                </c:pt>
                <c:pt idx="768">
                  <c:v>24.27</c:v>
                </c:pt>
                <c:pt idx="769">
                  <c:v>24.27</c:v>
                </c:pt>
                <c:pt idx="770">
                  <c:v>24.27</c:v>
                </c:pt>
                <c:pt idx="771">
                  <c:v>24.27</c:v>
                </c:pt>
                <c:pt idx="772">
                  <c:v>24.27</c:v>
                </c:pt>
                <c:pt idx="773">
                  <c:v>24.27</c:v>
                </c:pt>
                <c:pt idx="774">
                  <c:v>24.27</c:v>
                </c:pt>
                <c:pt idx="775">
                  <c:v>24.26</c:v>
                </c:pt>
                <c:pt idx="776">
                  <c:v>24.26</c:v>
                </c:pt>
                <c:pt idx="777">
                  <c:v>24.26</c:v>
                </c:pt>
                <c:pt idx="778">
                  <c:v>24.26</c:v>
                </c:pt>
                <c:pt idx="779">
                  <c:v>24.26</c:v>
                </c:pt>
                <c:pt idx="780">
                  <c:v>24.26</c:v>
                </c:pt>
                <c:pt idx="781">
                  <c:v>24.26</c:v>
                </c:pt>
                <c:pt idx="782">
                  <c:v>24.26</c:v>
                </c:pt>
                <c:pt idx="783">
                  <c:v>24.26</c:v>
                </c:pt>
                <c:pt idx="784">
                  <c:v>24.26</c:v>
                </c:pt>
                <c:pt idx="785">
                  <c:v>24.26</c:v>
                </c:pt>
                <c:pt idx="786">
                  <c:v>24.25</c:v>
                </c:pt>
                <c:pt idx="787">
                  <c:v>24.25</c:v>
                </c:pt>
                <c:pt idx="788">
                  <c:v>24.25</c:v>
                </c:pt>
                <c:pt idx="789">
                  <c:v>24.25</c:v>
                </c:pt>
                <c:pt idx="790">
                  <c:v>24.25</c:v>
                </c:pt>
                <c:pt idx="791">
                  <c:v>24.25</c:v>
                </c:pt>
                <c:pt idx="792">
                  <c:v>24.25</c:v>
                </c:pt>
                <c:pt idx="793">
                  <c:v>24.25</c:v>
                </c:pt>
                <c:pt idx="794">
                  <c:v>24.25</c:v>
                </c:pt>
                <c:pt idx="795">
                  <c:v>24.25</c:v>
                </c:pt>
                <c:pt idx="796">
                  <c:v>24.25</c:v>
                </c:pt>
                <c:pt idx="797">
                  <c:v>24.25</c:v>
                </c:pt>
                <c:pt idx="798">
                  <c:v>24.24</c:v>
                </c:pt>
                <c:pt idx="799">
                  <c:v>24.24</c:v>
                </c:pt>
              </c:numCache>
            </c:numRef>
          </c:yVal>
          <c:smooth val="0"/>
          <c:extLst>
            <c:ext xmlns:c16="http://schemas.microsoft.com/office/drawing/2014/chart" uri="{C3380CC4-5D6E-409C-BE32-E72D297353CC}">
              <c16:uniqueId val="{00000000-CE37-484E-875F-A7440BAA942C}"/>
            </c:ext>
          </c:extLst>
        </c:ser>
        <c:ser>
          <c:idx val="9"/>
          <c:order val="9"/>
          <c:tx>
            <c:strRef>
              <c:f>GM1808A_S!$D$3</c:f>
              <c:strCache>
                <c:ptCount val="1"/>
                <c:pt idx="0">
                  <c:v>5 PHR OXI</c:v>
                </c:pt>
              </c:strCache>
            </c:strRef>
          </c:tx>
          <c:spPr>
            <a:ln w="19050" cap="rnd">
              <a:solidFill>
                <a:srgbClr val="FFC000"/>
              </a:solidFill>
              <a:round/>
            </a:ln>
            <a:effectLst/>
          </c:spPr>
          <c:marker>
            <c:symbol val="none"/>
          </c:marker>
          <c:xVal>
            <c:numRef>
              <c:f>GM1808A_S!$D$25:$D$824</c:f>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f>GM1808A_S!$E$25:$E$824</c:f>
              <c:numCache>
                <c:formatCode>General</c:formatCode>
                <c:ptCount val="800"/>
                <c:pt idx="0">
                  <c:v>0</c:v>
                </c:pt>
                <c:pt idx="1">
                  <c:v>8.3000000000000007</c:v>
                </c:pt>
                <c:pt idx="2">
                  <c:v>11.33</c:v>
                </c:pt>
                <c:pt idx="3">
                  <c:v>12.07</c:v>
                </c:pt>
                <c:pt idx="4">
                  <c:v>11.74</c:v>
                </c:pt>
                <c:pt idx="5">
                  <c:v>11.44</c:v>
                </c:pt>
                <c:pt idx="6">
                  <c:v>11.15</c:v>
                </c:pt>
                <c:pt idx="7">
                  <c:v>10.8</c:v>
                </c:pt>
                <c:pt idx="8">
                  <c:v>10.51</c:v>
                </c:pt>
                <c:pt idx="9">
                  <c:v>10.27</c:v>
                </c:pt>
                <c:pt idx="10">
                  <c:v>9.99</c:v>
                </c:pt>
                <c:pt idx="11">
                  <c:v>9.8699999999999992</c:v>
                </c:pt>
                <c:pt idx="12">
                  <c:v>9.7200000000000006</c:v>
                </c:pt>
                <c:pt idx="13">
                  <c:v>9.57</c:v>
                </c:pt>
                <c:pt idx="14">
                  <c:v>9.4600000000000009</c:v>
                </c:pt>
                <c:pt idx="15">
                  <c:v>9.34</c:v>
                </c:pt>
                <c:pt idx="16">
                  <c:v>9.26</c:v>
                </c:pt>
                <c:pt idx="17">
                  <c:v>9.18</c:v>
                </c:pt>
                <c:pt idx="18">
                  <c:v>9.09</c:v>
                </c:pt>
                <c:pt idx="19">
                  <c:v>9.02</c:v>
                </c:pt>
                <c:pt idx="20">
                  <c:v>8.9499999999999993</c:v>
                </c:pt>
                <c:pt idx="21">
                  <c:v>8.8800000000000008</c:v>
                </c:pt>
                <c:pt idx="22">
                  <c:v>8.81</c:v>
                </c:pt>
                <c:pt idx="23">
                  <c:v>8.75</c:v>
                </c:pt>
                <c:pt idx="24">
                  <c:v>8.68</c:v>
                </c:pt>
                <c:pt idx="25">
                  <c:v>8.6300000000000008</c:v>
                </c:pt>
                <c:pt idx="26">
                  <c:v>8.58</c:v>
                </c:pt>
                <c:pt idx="27">
                  <c:v>8.5299999999999994</c:v>
                </c:pt>
                <c:pt idx="28">
                  <c:v>8.48</c:v>
                </c:pt>
                <c:pt idx="29">
                  <c:v>8.43</c:v>
                </c:pt>
                <c:pt idx="30">
                  <c:v>8.3800000000000008</c:v>
                </c:pt>
                <c:pt idx="31">
                  <c:v>8.34</c:v>
                </c:pt>
                <c:pt idx="32">
                  <c:v>8.2899999999999991</c:v>
                </c:pt>
                <c:pt idx="33">
                  <c:v>8.25</c:v>
                </c:pt>
                <c:pt idx="34">
                  <c:v>8.2100000000000009</c:v>
                </c:pt>
                <c:pt idx="35">
                  <c:v>8.18</c:v>
                </c:pt>
                <c:pt idx="36">
                  <c:v>8.14</c:v>
                </c:pt>
                <c:pt idx="37">
                  <c:v>8.11</c:v>
                </c:pt>
                <c:pt idx="38">
                  <c:v>8.07</c:v>
                </c:pt>
                <c:pt idx="39">
                  <c:v>8.0399999999999991</c:v>
                </c:pt>
                <c:pt idx="40">
                  <c:v>8.01</c:v>
                </c:pt>
                <c:pt idx="41">
                  <c:v>7.98</c:v>
                </c:pt>
                <c:pt idx="42">
                  <c:v>7.95</c:v>
                </c:pt>
                <c:pt idx="43">
                  <c:v>7.92</c:v>
                </c:pt>
                <c:pt idx="44">
                  <c:v>7.9</c:v>
                </c:pt>
                <c:pt idx="45">
                  <c:v>7.87</c:v>
                </c:pt>
                <c:pt idx="46">
                  <c:v>7.85</c:v>
                </c:pt>
                <c:pt idx="47">
                  <c:v>7.83</c:v>
                </c:pt>
                <c:pt idx="48">
                  <c:v>7.8</c:v>
                </c:pt>
                <c:pt idx="49">
                  <c:v>7.78</c:v>
                </c:pt>
                <c:pt idx="50">
                  <c:v>7.76</c:v>
                </c:pt>
                <c:pt idx="51">
                  <c:v>7.74</c:v>
                </c:pt>
                <c:pt idx="52">
                  <c:v>7.72</c:v>
                </c:pt>
                <c:pt idx="53">
                  <c:v>7.7</c:v>
                </c:pt>
                <c:pt idx="54">
                  <c:v>7.68</c:v>
                </c:pt>
                <c:pt idx="55">
                  <c:v>7.66</c:v>
                </c:pt>
                <c:pt idx="56">
                  <c:v>7.64</c:v>
                </c:pt>
                <c:pt idx="57">
                  <c:v>7.63</c:v>
                </c:pt>
                <c:pt idx="58">
                  <c:v>7.61</c:v>
                </c:pt>
                <c:pt idx="59">
                  <c:v>7.59</c:v>
                </c:pt>
                <c:pt idx="60">
                  <c:v>7.58</c:v>
                </c:pt>
                <c:pt idx="61">
                  <c:v>7.57</c:v>
                </c:pt>
                <c:pt idx="62">
                  <c:v>7.55</c:v>
                </c:pt>
                <c:pt idx="63">
                  <c:v>7.54</c:v>
                </c:pt>
                <c:pt idx="64">
                  <c:v>7.52</c:v>
                </c:pt>
                <c:pt idx="65">
                  <c:v>7.51</c:v>
                </c:pt>
                <c:pt idx="66">
                  <c:v>7.5</c:v>
                </c:pt>
                <c:pt idx="67">
                  <c:v>7.49</c:v>
                </c:pt>
                <c:pt idx="68">
                  <c:v>7.48</c:v>
                </c:pt>
                <c:pt idx="69">
                  <c:v>7.47</c:v>
                </c:pt>
                <c:pt idx="70">
                  <c:v>7.46</c:v>
                </c:pt>
                <c:pt idx="71">
                  <c:v>7.44</c:v>
                </c:pt>
                <c:pt idx="72">
                  <c:v>7.43</c:v>
                </c:pt>
                <c:pt idx="73">
                  <c:v>7.42</c:v>
                </c:pt>
                <c:pt idx="74">
                  <c:v>7.41</c:v>
                </c:pt>
                <c:pt idx="75">
                  <c:v>7.41</c:v>
                </c:pt>
                <c:pt idx="76">
                  <c:v>7.4</c:v>
                </c:pt>
                <c:pt idx="77">
                  <c:v>7.39</c:v>
                </c:pt>
                <c:pt idx="78">
                  <c:v>7.38</c:v>
                </c:pt>
                <c:pt idx="79">
                  <c:v>7.37</c:v>
                </c:pt>
                <c:pt idx="80">
                  <c:v>7.37</c:v>
                </c:pt>
                <c:pt idx="81">
                  <c:v>7.36</c:v>
                </c:pt>
                <c:pt idx="82">
                  <c:v>7.35</c:v>
                </c:pt>
                <c:pt idx="83">
                  <c:v>7.35</c:v>
                </c:pt>
                <c:pt idx="84">
                  <c:v>7.34</c:v>
                </c:pt>
                <c:pt idx="85">
                  <c:v>7.34</c:v>
                </c:pt>
                <c:pt idx="86">
                  <c:v>7.33</c:v>
                </c:pt>
                <c:pt idx="87">
                  <c:v>7.33</c:v>
                </c:pt>
                <c:pt idx="88">
                  <c:v>7.32</c:v>
                </c:pt>
                <c:pt idx="89">
                  <c:v>7.32</c:v>
                </c:pt>
                <c:pt idx="90">
                  <c:v>7.31</c:v>
                </c:pt>
                <c:pt idx="91">
                  <c:v>7.31</c:v>
                </c:pt>
                <c:pt idx="92">
                  <c:v>7.3</c:v>
                </c:pt>
                <c:pt idx="93">
                  <c:v>7.3</c:v>
                </c:pt>
                <c:pt idx="94">
                  <c:v>7.3</c:v>
                </c:pt>
                <c:pt idx="95">
                  <c:v>7.3</c:v>
                </c:pt>
                <c:pt idx="96">
                  <c:v>7.29</c:v>
                </c:pt>
                <c:pt idx="97">
                  <c:v>7.29</c:v>
                </c:pt>
                <c:pt idx="98">
                  <c:v>7.29</c:v>
                </c:pt>
                <c:pt idx="99">
                  <c:v>7.29</c:v>
                </c:pt>
                <c:pt idx="100">
                  <c:v>7.29</c:v>
                </c:pt>
                <c:pt idx="101">
                  <c:v>7.28</c:v>
                </c:pt>
                <c:pt idx="102">
                  <c:v>7.28</c:v>
                </c:pt>
                <c:pt idx="103">
                  <c:v>7.28</c:v>
                </c:pt>
                <c:pt idx="104">
                  <c:v>7.28</c:v>
                </c:pt>
                <c:pt idx="105">
                  <c:v>7.28</c:v>
                </c:pt>
                <c:pt idx="106">
                  <c:v>7.28</c:v>
                </c:pt>
                <c:pt idx="107">
                  <c:v>7.28</c:v>
                </c:pt>
                <c:pt idx="108">
                  <c:v>7.28</c:v>
                </c:pt>
                <c:pt idx="109">
                  <c:v>7.29</c:v>
                </c:pt>
                <c:pt idx="110">
                  <c:v>7.28</c:v>
                </c:pt>
                <c:pt idx="111">
                  <c:v>7.28</c:v>
                </c:pt>
                <c:pt idx="112">
                  <c:v>7.27</c:v>
                </c:pt>
                <c:pt idx="113">
                  <c:v>7.27</c:v>
                </c:pt>
                <c:pt idx="114">
                  <c:v>7.27</c:v>
                </c:pt>
                <c:pt idx="115">
                  <c:v>7.27</c:v>
                </c:pt>
                <c:pt idx="116">
                  <c:v>7.27</c:v>
                </c:pt>
                <c:pt idx="117">
                  <c:v>7.27</c:v>
                </c:pt>
                <c:pt idx="118">
                  <c:v>7.27</c:v>
                </c:pt>
                <c:pt idx="119">
                  <c:v>7.27</c:v>
                </c:pt>
                <c:pt idx="120">
                  <c:v>7.27</c:v>
                </c:pt>
                <c:pt idx="121">
                  <c:v>7.27</c:v>
                </c:pt>
                <c:pt idx="122">
                  <c:v>7.28</c:v>
                </c:pt>
                <c:pt idx="123">
                  <c:v>7.28</c:v>
                </c:pt>
                <c:pt idx="124">
                  <c:v>7.28</c:v>
                </c:pt>
                <c:pt idx="125">
                  <c:v>7.29</c:v>
                </c:pt>
                <c:pt idx="126">
                  <c:v>7.29</c:v>
                </c:pt>
                <c:pt idx="127">
                  <c:v>7.3</c:v>
                </c:pt>
                <c:pt idx="128">
                  <c:v>7.31</c:v>
                </c:pt>
                <c:pt idx="129">
                  <c:v>7.31</c:v>
                </c:pt>
                <c:pt idx="130">
                  <c:v>7.32</c:v>
                </c:pt>
                <c:pt idx="131">
                  <c:v>7.33</c:v>
                </c:pt>
                <c:pt idx="132">
                  <c:v>7.34</c:v>
                </c:pt>
                <c:pt idx="133">
                  <c:v>7.35</c:v>
                </c:pt>
                <c:pt idx="134">
                  <c:v>7.36</c:v>
                </c:pt>
                <c:pt idx="135">
                  <c:v>7.37</c:v>
                </c:pt>
                <c:pt idx="136">
                  <c:v>7.38</c:v>
                </c:pt>
                <c:pt idx="137">
                  <c:v>7.39</c:v>
                </c:pt>
                <c:pt idx="138">
                  <c:v>7.4</c:v>
                </c:pt>
                <c:pt idx="139">
                  <c:v>7.41</c:v>
                </c:pt>
                <c:pt idx="140">
                  <c:v>7.43</c:v>
                </c:pt>
                <c:pt idx="141">
                  <c:v>7.44</c:v>
                </c:pt>
                <c:pt idx="142">
                  <c:v>7.45</c:v>
                </c:pt>
                <c:pt idx="143">
                  <c:v>7.47</c:v>
                </c:pt>
                <c:pt idx="144">
                  <c:v>7.48</c:v>
                </c:pt>
                <c:pt idx="145">
                  <c:v>7.5</c:v>
                </c:pt>
                <c:pt idx="146">
                  <c:v>7.52</c:v>
                </c:pt>
                <c:pt idx="147">
                  <c:v>7.53</c:v>
                </c:pt>
                <c:pt idx="148">
                  <c:v>7.55</c:v>
                </c:pt>
                <c:pt idx="149">
                  <c:v>7.57</c:v>
                </c:pt>
                <c:pt idx="150">
                  <c:v>7.59</c:v>
                </c:pt>
                <c:pt idx="151">
                  <c:v>7.61</c:v>
                </c:pt>
                <c:pt idx="152">
                  <c:v>7.63</c:v>
                </c:pt>
                <c:pt idx="153">
                  <c:v>7.65</c:v>
                </c:pt>
                <c:pt idx="154">
                  <c:v>7.67</c:v>
                </c:pt>
                <c:pt idx="155">
                  <c:v>7.69</c:v>
                </c:pt>
                <c:pt idx="156">
                  <c:v>7.71</c:v>
                </c:pt>
                <c:pt idx="157">
                  <c:v>7.74</c:v>
                </c:pt>
                <c:pt idx="158">
                  <c:v>7.76</c:v>
                </c:pt>
                <c:pt idx="159">
                  <c:v>7.79</c:v>
                </c:pt>
                <c:pt idx="160">
                  <c:v>7.81</c:v>
                </c:pt>
                <c:pt idx="161">
                  <c:v>7.84</c:v>
                </c:pt>
                <c:pt idx="162">
                  <c:v>7.86</c:v>
                </c:pt>
                <c:pt idx="163">
                  <c:v>7.89</c:v>
                </c:pt>
                <c:pt idx="164">
                  <c:v>7.92</c:v>
                </c:pt>
                <c:pt idx="165">
                  <c:v>7.95</c:v>
                </c:pt>
                <c:pt idx="166">
                  <c:v>7.98</c:v>
                </c:pt>
                <c:pt idx="167">
                  <c:v>8.01</c:v>
                </c:pt>
                <c:pt idx="168">
                  <c:v>8.0399999999999991</c:v>
                </c:pt>
                <c:pt idx="169">
                  <c:v>8.07</c:v>
                </c:pt>
                <c:pt idx="170">
                  <c:v>8.11</c:v>
                </c:pt>
                <c:pt idx="171">
                  <c:v>8.14</c:v>
                </c:pt>
                <c:pt idx="172">
                  <c:v>8.18</c:v>
                </c:pt>
                <c:pt idx="173">
                  <c:v>8.2100000000000009</c:v>
                </c:pt>
                <c:pt idx="174">
                  <c:v>8.25</c:v>
                </c:pt>
                <c:pt idx="175">
                  <c:v>8.2799999999999994</c:v>
                </c:pt>
                <c:pt idx="176">
                  <c:v>8.32</c:v>
                </c:pt>
                <c:pt idx="177">
                  <c:v>8.36</c:v>
                </c:pt>
                <c:pt idx="178">
                  <c:v>8.4</c:v>
                </c:pt>
                <c:pt idx="179">
                  <c:v>8.44</c:v>
                </c:pt>
                <c:pt idx="180">
                  <c:v>8.48</c:v>
                </c:pt>
                <c:pt idx="181">
                  <c:v>8.5299999999999994</c:v>
                </c:pt>
                <c:pt idx="182">
                  <c:v>8.57</c:v>
                </c:pt>
                <c:pt idx="183">
                  <c:v>8.61</c:v>
                </c:pt>
                <c:pt idx="184">
                  <c:v>8.65</c:v>
                </c:pt>
                <c:pt idx="185">
                  <c:v>8.6999999999999993</c:v>
                </c:pt>
                <c:pt idx="186">
                  <c:v>8.75</c:v>
                </c:pt>
                <c:pt idx="187">
                  <c:v>8.7899999999999991</c:v>
                </c:pt>
                <c:pt idx="188">
                  <c:v>8.84</c:v>
                </c:pt>
                <c:pt idx="189">
                  <c:v>8.89</c:v>
                </c:pt>
                <c:pt idx="190">
                  <c:v>8.94</c:v>
                </c:pt>
                <c:pt idx="191">
                  <c:v>8.99</c:v>
                </c:pt>
                <c:pt idx="192">
                  <c:v>9.0399999999999991</c:v>
                </c:pt>
                <c:pt idx="193">
                  <c:v>9.09</c:v>
                </c:pt>
                <c:pt idx="194">
                  <c:v>9.14</c:v>
                </c:pt>
                <c:pt idx="195">
                  <c:v>9.1999999999999993</c:v>
                </c:pt>
                <c:pt idx="196">
                  <c:v>9.25</c:v>
                </c:pt>
                <c:pt idx="197">
                  <c:v>9.31</c:v>
                </c:pt>
                <c:pt idx="198">
                  <c:v>9.36</c:v>
                </c:pt>
                <c:pt idx="199">
                  <c:v>9.42</c:v>
                </c:pt>
                <c:pt idx="200">
                  <c:v>9.48</c:v>
                </c:pt>
                <c:pt idx="201">
                  <c:v>9.5299999999999994</c:v>
                </c:pt>
                <c:pt idx="202">
                  <c:v>9.59</c:v>
                </c:pt>
                <c:pt idx="203">
                  <c:v>9.65</c:v>
                </c:pt>
                <c:pt idx="204">
                  <c:v>9.7200000000000006</c:v>
                </c:pt>
                <c:pt idx="205">
                  <c:v>9.7799999999999994</c:v>
                </c:pt>
                <c:pt idx="206">
                  <c:v>9.84</c:v>
                </c:pt>
                <c:pt idx="207">
                  <c:v>9.9</c:v>
                </c:pt>
                <c:pt idx="208">
                  <c:v>9.9700000000000006</c:v>
                </c:pt>
                <c:pt idx="209">
                  <c:v>10.039999999999999</c:v>
                </c:pt>
                <c:pt idx="210">
                  <c:v>10.1</c:v>
                </c:pt>
                <c:pt idx="211">
                  <c:v>10.17</c:v>
                </c:pt>
                <c:pt idx="212">
                  <c:v>10.24</c:v>
                </c:pt>
                <c:pt idx="213">
                  <c:v>10.31</c:v>
                </c:pt>
                <c:pt idx="214">
                  <c:v>10.39</c:v>
                </c:pt>
                <c:pt idx="215">
                  <c:v>10.46</c:v>
                </c:pt>
                <c:pt idx="216">
                  <c:v>10.53</c:v>
                </c:pt>
                <c:pt idx="217">
                  <c:v>10.61</c:v>
                </c:pt>
                <c:pt idx="218">
                  <c:v>10.68</c:v>
                </c:pt>
                <c:pt idx="219">
                  <c:v>10.76</c:v>
                </c:pt>
                <c:pt idx="220">
                  <c:v>10.84</c:v>
                </c:pt>
                <c:pt idx="221">
                  <c:v>10.92</c:v>
                </c:pt>
                <c:pt idx="222">
                  <c:v>11</c:v>
                </c:pt>
                <c:pt idx="223">
                  <c:v>11.08</c:v>
                </c:pt>
                <c:pt idx="224">
                  <c:v>11.17</c:v>
                </c:pt>
                <c:pt idx="225">
                  <c:v>11.25</c:v>
                </c:pt>
                <c:pt idx="226">
                  <c:v>11.33</c:v>
                </c:pt>
                <c:pt idx="227">
                  <c:v>11.42</c:v>
                </c:pt>
                <c:pt idx="228">
                  <c:v>11.51</c:v>
                </c:pt>
                <c:pt idx="229">
                  <c:v>11.6</c:v>
                </c:pt>
                <c:pt idx="230">
                  <c:v>11.68</c:v>
                </c:pt>
                <c:pt idx="231">
                  <c:v>11.77</c:v>
                </c:pt>
                <c:pt idx="232">
                  <c:v>11.87</c:v>
                </c:pt>
                <c:pt idx="233">
                  <c:v>11.96</c:v>
                </c:pt>
                <c:pt idx="234">
                  <c:v>12.05</c:v>
                </c:pt>
                <c:pt idx="235">
                  <c:v>12.14</c:v>
                </c:pt>
                <c:pt idx="236">
                  <c:v>12.24</c:v>
                </c:pt>
                <c:pt idx="237">
                  <c:v>12.33</c:v>
                </c:pt>
                <c:pt idx="238">
                  <c:v>12.43</c:v>
                </c:pt>
                <c:pt idx="239">
                  <c:v>12.52</c:v>
                </c:pt>
                <c:pt idx="240">
                  <c:v>12.62</c:v>
                </c:pt>
                <c:pt idx="241">
                  <c:v>12.71</c:v>
                </c:pt>
                <c:pt idx="242">
                  <c:v>12.81</c:v>
                </c:pt>
                <c:pt idx="243">
                  <c:v>12.91</c:v>
                </c:pt>
                <c:pt idx="244">
                  <c:v>13</c:v>
                </c:pt>
                <c:pt idx="245">
                  <c:v>13.1</c:v>
                </c:pt>
                <c:pt idx="246">
                  <c:v>13.2</c:v>
                </c:pt>
                <c:pt idx="247">
                  <c:v>13.3</c:v>
                </c:pt>
                <c:pt idx="248">
                  <c:v>13.39</c:v>
                </c:pt>
                <c:pt idx="249">
                  <c:v>13.49</c:v>
                </c:pt>
                <c:pt idx="250">
                  <c:v>13.59</c:v>
                </c:pt>
                <c:pt idx="251">
                  <c:v>13.69</c:v>
                </c:pt>
                <c:pt idx="252">
                  <c:v>13.79</c:v>
                </c:pt>
                <c:pt idx="253">
                  <c:v>13.88</c:v>
                </c:pt>
                <c:pt idx="254">
                  <c:v>13.98</c:v>
                </c:pt>
                <c:pt idx="255">
                  <c:v>14.08</c:v>
                </c:pt>
                <c:pt idx="256">
                  <c:v>14.17</c:v>
                </c:pt>
                <c:pt idx="257">
                  <c:v>14.27</c:v>
                </c:pt>
                <c:pt idx="258">
                  <c:v>14.36</c:v>
                </c:pt>
                <c:pt idx="259">
                  <c:v>14.46</c:v>
                </c:pt>
                <c:pt idx="260">
                  <c:v>14.55</c:v>
                </c:pt>
                <c:pt idx="261">
                  <c:v>14.64</c:v>
                </c:pt>
                <c:pt idx="262">
                  <c:v>14.74</c:v>
                </c:pt>
                <c:pt idx="263">
                  <c:v>14.83</c:v>
                </c:pt>
                <c:pt idx="264">
                  <c:v>14.92</c:v>
                </c:pt>
                <c:pt idx="265">
                  <c:v>15.01</c:v>
                </c:pt>
                <c:pt idx="266">
                  <c:v>15.1</c:v>
                </c:pt>
                <c:pt idx="267">
                  <c:v>15.19</c:v>
                </c:pt>
                <c:pt idx="268">
                  <c:v>15.28</c:v>
                </c:pt>
                <c:pt idx="269">
                  <c:v>15.37</c:v>
                </c:pt>
                <c:pt idx="270">
                  <c:v>15.45</c:v>
                </c:pt>
                <c:pt idx="271">
                  <c:v>15.54</c:v>
                </c:pt>
                <c:pt idx="272">
                  <c:v>15.63</c:v>
                </c:pt>
                <c:pt idx="273">
                  <c:v>15.71</c:v>
                </c:pt>
                <c:pt idx="274">
                  <c:v>15.79</c:v>
                </c:pt>
                <c:pt idx="275">
                  <c:v>15.88</c:v>
                </c:pt>
                <c:pt idx="276">
                  <c:v>15.96</c:v>
                </c:pt>
                <c:pt idx="277">
                  <c:v>16.04</c:v>
                </c:pt>
                <c:pt idx="278">
                  <c:v>16.12</c:v>
                </c:pt>
                <c:pt idx="279">
                  <c:v>16.190000000000001</c:v>
                </c:pt>
                <c:pt idx="280">
                  <c:v>16.27</c:v>
                </c:pt>
                <c:pt idx="281">
                  <c:v>16.350000000000001</c:v>
                </c:pt>
                <c:pt idx="282">
                  <c:v>16.420000000000002</c:v>
                </c:pt>
                <c:pt idx="283">
                  <c:v>16.5</c:v>
                </c:pt>
                <c:pt idx="284">
                  <c:v>16.57</c:v>
                </c:pt>
                <c:pt idx="285">
                  <c:v>16.64</c:v>
                </c:pt>
                <c:pt idx="286">
                  <c:v>16.71</c:v>
                </c:pt>
                <c:pt idx="287">
                  <c:v>16.78</c:v>
                </c:pt>
                <c:pt idx="288">
                  <c:v>16.850000000000001</c:v>
                </c:pt>
                <c:pt idx="289">
                  <c:v>16.920000000000002</c:v>
                </c:pt>
                <c:pt idx="290">
                  <c:v>16.989999999999998</c:v>
                </c:pt>
                <c:pt idx="291">
                  <c:v>17.05</c:v>
                </c:pt>
                <c:pt idx="292">
                  <c:v>17.12</c:v>
                </c:pt>
                <c:pt idx="293">
                  <c:v>17.18</c:v>
                </c:pt>
                <c:pt idx="294">
                  <c:v>17.239999999999998</c:v>
                </c:pt>
                <c:pt idx="295">
                  <c:v>17.3</c:v>
                </c:pt>
                <c:pt idx="296">
                  <c:v>17.36</c:v>
                </c:pt>
                <c:pt idx="297">
                  <c:v>17.420000000000002</c:v>
                </c:pt>
                <c:pt idx="298">
                  <c:v>17.48</c:v>
                </c:pt>
                <c:pt idx="299">
                  <c:v>17.54</c:v>
                </c:pt>
                <c:pt idx="300">
                  <c:v>17.59</c:v>
                </c:pt>
                <c:pt idx="301">
                  <c:v>17.64</c:v>
                </c:pt>
                <c:pt idx="302">
                  <c:v>17.7</c:v>
                </c:pt>
                <c:pt idx="303">
                  <c:v>17.75</c:v>
                </c:pt>
                <c:pt idx="304">
                  <c:v>17.8</c:v>
                </c:pt>
                <c:pt idx="305">
                  <c:v>17.850000000000001</c:v>
                </c:pt>
                <c:pt idx="306">
                  <c:v>17.899999999999999</c:v>
                </c:pt>
                <c:pt idx="307">
                  <c:v>17.95</c:v>
                </c:pt>
                <c:pt idx="308">
                  <c:v>18</c:v>
                </c:pt>
                <c:pt idx="309">
                  <c:v>18.04</c:v>
                </c:pt>
                <c:pt idx="310">
                  <c:v>18.079999999999998</c:v>
                </c:pt>
                <c:pt idx="311">
                  <c:v>18.13</c:v>
                </c:pt>
                <c:pt idx="312">
                  <c:v>18.170000000000002</c:v>
                </c:pt>
                <c:pt idx="313">
                  <c:v>18.21</c:v>
                </c:pt>
                <c:pt idx="314">
                  <c:v>18.25</c:v>
                </c:pt>
                <c:pt idx="315">
                  <c:v>18.29</c:v>
                </c:pt>
                <c:pt idx="316">
                  <c:v>18.329999999999998</c:v>
                </c:pt>
                <c:pt idx="317">
                  <c:v>18.37</c:v>
                </c:pt>
                <c:pt idx="318">
                  <c:v>18.41</c:v>
                </c:pt>
                <c:pt idx="319">
                  <c:v>18.440000000000001</c:v>
                </c:pt>
                <c:pt idx="320">
                  <c:v>18.48</c:v>
                </c:pt>
                <c:pt idx="321">
                  <c:v>18.510000000000002</c:v>
                </c:pt>
                <c:pt idx="322">
                  <c:v>18.54</c:v>
                </c:pt>
                <c:pt idx="323">
                  <c:v>18.579999999999998</c:v>
                </c:pt>
                <c:pt idx="324">
                  <c:v>18.61</c:v>
                </c:pt>
                <c:pt idx="325">
                  <c:v>18.64</c:v>
                </c:pt>
                <c:pt idx="326">
                  <c:v>18.670000000000002</c:v>
                </c:pt>
                <c:pt idx="327">
                  <c:v>18.7</c:v>
                </c:pt>
                <c:pt idx="328">
                  <c:v>18.72</c:v>
                </c:pt>
                <c:pt idx="329">
                  <c:v>18.75</c:v>
                </c:pt>
                <c:pt idx="330">
                  <c:v>18.78</c:v>
                </c:pt>
                <c:pt idx="331">
                  <c:v>18.8</c:v>
                </c:pt>
                <c:pt idx="332">
                  <c:v>18.829999999999998</c:v>
                </c:pt>
                <c:pt idx="333">
                  <c:v>18.850000000000001</c:v>
                </c:pt>
                <c:pt idx="334">
                  <c:v>18.88</c:v>
                </c:pt>
                <c:pt idx="335">
                  <c:v>18.899999999999999</c:v>
                </c:pt>
                <c:pt idx="336">
                  <c:v>18.920000000000002</c:v>
                </c:pt>
                <c:pt idx="337">
                  <c:v>18.95</c:v>
                </c:pt>
                <c:pt idx="338">
                  <c:v>18.97</c:v>
                </c:pt>
                <c:pt idx="339">
                  <c:v>18.989999999999998</c:v>
                </c:pt>
                <c:pt idx="340">
                  <c:v>19.010000000000002</c:v>
                </c:pt>
                <c:pt idx="341">
                  <c:v>19.03</c:v>
                </c:pt>
                <c:pt idx="342">
                  <c:v>19.05</c:v>
                </c:pt>
                <c:pt idx="343">
                  <c:v>19.07</c:v>
                </c:pt>
                <c:pt idx="344">
                  <c:v>19.09</c:v>
                </c:pt>
                <c:pt idx="345">
                  <c:v>19.100000000000001</c:v>
                </c:pt>
                <c:pt idx="346">
                  <c:v>19.12</c:v>
                </c:pt>
                <c:pt idx="347">
                  <c:v>19.14</c:v>
                </c:pt>
                <c:pt idx="348">
                  <c:v>19.149999999999999</c:v>
                </c:pt>
                <c:pt idx="349">
                  <c:v>19.170000000000002</c:v>
                </c:pt>
                <c:pt idx="350">
                  <c:v>19.190000000000001</c:v>
                </c:pt>
                <c:pt idx="351">
                  <c:v>19.2</c:v>
                </c:pt>
                <c:pt idx="352">
                  <c:v>19.22</c:v>
                </c:pt>
                <c:pt idx="353">
                  <c:v>19.23</c:v>
                </c:pt>
                <c:pt idx="354">
                  <c:v>19.25</c:v>
                </c:pt>
                <c:pt idx="355">
                  <c:v>19.260000000000002</c:v>
                </c:pt>
                <c:pt idx="356">
                  <c:v>19.27</c:v>
                </c:pt>
                <c:pt idx="357">
                  <c:v>19.29</c:v>
                </c:pt>
                <c:pt idx="358">
                  <c:v>19.3</c:v>
                </c:pt>
                <c:pt idx="359">
                  <c:v>19.309999999999999</c:v>
                </c:pt>
                <c:pt idx="360">
                  <c:v>19.32</c:v>
                </c:pt>
                <c:pt idx="361">
                  <c:v>19.34</c:v>
                </c:pt>
                <c:pt idx="362">
                  <c:v>19.350000000000001</c:v>
                </c:pt>
                <c:pt idx="363">
                  <c:v>19.36</c:v>
                </c:pt>
                <c:pt idx="364">
                  <c:v>19.37</c:v>
                </c:pt>
                <c:pt idx="365">
                  <c:v>19.38</c:v>
                </c:pt>
                <c:pt idx="366">
                  <c:v>19.39</c:v>
                </c:pt>
                <c:pt idx="367">
                  <c:v>19.399999999999999</c:v>
                </c:pt>
                <c:pt idx="368">
                  <c:v>19.41</c:v>
                </c:pt>
                <c:pt idx="369">
                  <c:v>19.420000000000002</c:v>
                </c:pt>
                <c:pt idx="370">
                  <c:v>19.43</c:v>
                </c:pt>
                <c:pt idx="371">
                  <c:v>19.440000000000001</c:v>
                </c:pt>
                <c:pt idx="372">
                  <c:v>19.45</c:v>
                </c:pt>
                <c:pt idx="373">
                  <c:v>19.46</c:v>
                </c:pt>
                <c:pt idx="374">
                  <c:v>19.47</c:v>
                </c:pt>
                <c:pt idx="375">
                  <c:v>19.48</c:v>
                </c:pt>
                <c:pt idx="376">
                  <c:v>19.489999999999998</c:v>
                </c:pt>
                <c:pt idx="377">
                  <c:v>19.5</c:v>
                </c:pt>
                <c:pt idx="378">
                  <c:v>19.5</c:v>
                </c:pt>
                <c:pt idx="379">
                  <c:v>19.510000000000002</c:v>
                </c:pt>
                <c:pt idx="380">
                  <c:v>19.52</c:v>
                </c:pt>
                <c:pt idx="381">
                  <c:v>19.53</c:v>
                </c:pt>
                <c:pt idx="382">
                  <c:v>19.54</c:v>
                </c:pt>
                <c:pt idx="383">
                  <c:v>19.54</c:v>
                </c:pt>
                <c:pt idx="384">
                  <c:v>19.55</c:v>
                </c:pt>
                <c:pt idx="385">
                  <c:v>19.559999999999999</c:v>
                </c:pt>
                <c:pt idx="386">
                  <c:v>19.57</c:v>
                </c:pt>
                <c:pt idx="387">
                  <c:v>19.57</c:v>
                </c:pt>
                <c:pt idx="388">
                  <c:v>19.579999999999998</c:v>
                </c:pt>
                <c:pt idx="389">
                  <c:v>19.59</c:v>
                </c:pt>
                <c:pt idx="390">
                  <c:v>19.59</c:v>
                </c:pt>
                <c:pt idx="391">
                  <c:v>19.600000000000001</c:v>
                </c:pt>
                <c:pt idx="392">
                  <c:v>19.600000000000001</c:v>
                </c:pt>
                <c:pt idx="393">
                  <c:v>19.61</c:v>
                </c:pt>
                <c:pt idx="394">
                  <c:v>19.62</c:v>
                </c:pt>
                <c:pt idx="395">
                  <c:v>19.62</c:v>
                </c:pt>
                <c:pt idx="396">
                  <c:v>19.63</c:v>
                </c:pt>
                <c:pt idx="397">
                  <c:v>19.63</c:v>
                </c:pt>
                <c:pt idx="398">
                  <c:v>19.64</c:v>
                </c:pt>
                <c:pt idx="399">
                  <c:v>19.649999999999999</c:v>
                </c:pt>
                <c:pt idx="400">
                  <c:v>19.649999999999999</c:v>
                </c:pt>
                <c:pt idx="401">
                  <c:v>19.66</c:v>
                </c:pt>
                <c:pt idx="402">
                  <c:v>19.66</c:v>
                </c:pt>
                <c:pt idx="403">
                  <c:v>19.670000000000002</c:v>
                </c:pt>
                <c:pt idx="404">
                  <c:v>19.670000000000002</c:v>
                </c:pt>
                <c:pt idx="405">
                  <c:v>19.68</c:v>
                </c:pt>
                <c:pt idx="406">
                  <c:v>19.68</c:v>
                </c:pt>
                <c:pt idx="407">
                  <c:v>19.690000000000001</c:v>
                </c:pt>
                <c:pt idx="408">
                  <c:v>19.690000000000001</c:v>
                </c:pt>
                <c:pt idx="409">
                  <c:v>19.7</c:v>
                </c:pt>
                <c:pt idx="410">
                  <c:v>19.7</c:v>
                </c:pt>
                <c:pt idx="411">
                  <c:v>19.71</c:v>
                </c:pt>
                <c:pt idx="412">
                  <c:v>19.71</c:v>
                </c:pt>
                <c:pt idx="413">
                  <c:v>19.72</c:v>
                </c:pt>
                <c:pt idx="414">
                  <c:v>19.72</c:v>
                </c:pt>
                <c:pt idx="415">
                  <c:v>19.73</c:v>
                </c:pt>
                <c:pt idx="416">
                  <c:v>19.73</c:v>
                </c:pt>
                <c:pt idx="417">
                  <c:v>19.739999999999998</c:v>
                </c:pt>
                <c:pt idx="418">
                  <c:v>19.739999999999998</c:v>
                </c:pt>
                <c:pt idx="419">
                  <c:v>19.75</c:v>
                </c:pt>
                <c:pt idx="420">
                  <c:v>19.75</c:v>
                </c:pt>
                <c:pt idx="421">
                  <c:v>19.75</c:v>
                </c:pt>
                <c:pt idx="422">
                  <c:v>19.760000000000002</c:v>
                </c:pt>
                <c:pt idx="423">
                  <c:v>19.760000000000002</c:v>
                </c:pt>
                <c:pt idx="424">
                  <c:v>19.77</c:v>
                </c:pt>
                <c:pt idx="425">
                  <c:v>19.77</c:v>
                </c:pt>
                <c:pt idx="426">
                  <c:v>19.77</c:v>
                </c:pt>
                <c:pt idx="427">
                  <c:v>19.78</c:v>
                </c:pt>
                <c:pt idx="428">
                  <c:v>19.78</c:v>
                </c:pt>
                <c:pt idx="429">
                  <c:v>19.79</c:v>
                </c:pt>
                <c:pt idx="430">
                  <c:v>19.79</c:v>
                </c:pt>
                <c:pt idx="431">
                  <c:v>19.79</c:v>
                </c:pt>
                <c:pt idx="432">
                  <c:v>19.8</c:v>
                </c:pt>
                <c:pt idx="433">
                  <c:v>19.8</c:v>
                </c:pt>
                <c:pt idx="434">
                  <c:v>19.8</c:v>
                </c:pt>
                <c:pt idx="435">
                  <c:v>19.809999999999999</c:v>
                </c:pt>
                <c:pt idx="436">
                  <c:v>19.809999999999999</c:v>
                </c:pt>
                <c:pt idx="437">
                  <c:v>19.82</c:v>
                </c:pt>
                <c:pt idx="438">
                  <c:v>19.82</c:v>
                </c:pt>
                <c:pt idx="439">
                  <c:v>19.82</c:v>
                </c:pt>
                <c:pt idx="440">
                  <c:v>19.829999999999998</c:v>
                </c:pt>
                <c:pt idx="441">
                  <c:v>19.829999999999998</c:v>
                </c:pt>
                <c:pt idx="442">
                  <c:v>19.829999999999998</c:v>
                </c:pt>
                <c:pt idx="443">
                  <c:v>19.84</c:v>
                </c:pt>
                <c:pt idx="444">
                  <c:v>19.84</c:v>
                </c:pt>
                <c:pt idx="445">
                  <c:v>19.84</c:v>
                </c:pt>
                <c:pt idx="446">
                  <c:v>19.850000000000001</c:v>
                </c:pt>
                <c:pt idx="447">
                  <c:v>19.850000000000001</c:v>
                </c:pt>
                <c:pt idx="448">
                  <c:v>19.850000000000001</c:v>
                </c:pt>
                <c:pt idx="449">
                  <c:v>19.86</c:v>
                </c:pt>
                <c:pt idx="450">
                  <c:v>19.86</c:v>
                </c:pt>
                <c:pt idx="451">
                  <c:v>19.86</c:v>
                </c:pt>
                <c:pt idx="452">
                  <c:v>19.86</c:v>
                </c:pt>
                <c:pt idx="453">
                  <c:v>19.87</c:v>
                </c:pt>
                <c:pt idx="454">
                  <c:v>19.87</c:v>
                </c:pt>
                <c:pt idx="455">
                  <c:v>19.87</c:v>
                </c:pt>
                <c:pt idx="456">
                  <c:v>19.88</c:v>
                </c:pt>
                <c:pt idx="457">
                  <c:v>19.88</c:v>
                </c:pt>
                <c:pt idx="458">
                  <c:v>19.88</c:v>
                </c:pt>
                <c:pt idx="459">
                  <c:v>19.89</c:v>
                </c:pt>
                <c:pt idx="460">
                  <c:v>19.89</c:v>
                </c:pt>
                <c:pt idx="461">
                  <c:v>19.89</c:v>
                </c:pt>
                <c:pt idx="462">
                  <c:v>19.89</c:v>
                </c:pt>
                <c:pt idx="463">
                  <c:v>19.899999999999999</c:v>
                </c:pt>
                <c:pt idx="464">
                  <c:v>19.899999999999999</c:v>
                </c:pt>
                <c:pt idx="465">
                  <c:v>19.899999999999999</c:v>
                </c:pt>
                <c:pt idx="466">
                  <c:v>19.91</c:v>
                </c:pt>
                <c:pt idx="467">
                  <c:v>19.91</c:v>
                </c:pt>
                <c:pt idx="468">
                  <c:v>19.91</c:v>
                </c:pt>
                <c:pt idx="469">
                  <c:v>19.91</c:v>
                </c:pt>
                <c:pt idx="470">
                  <c:v>19.920000000000002</c:v>
                </c:pt>
                <c:pt idx="471">
                  <c:v>19.920000000000002</c:v>
                </c:pt>
                <c:pt idx="472">
                  <c:v>19.920000000000002</c:v>
                </c:pt>
                <c:pt idx="473">
                  <c:v>19.920000000000002</c:v>
                </c:pt>
                <c:pt idx="474">
                  <c:v>19.93</c:v>
                </c:pt>
                <c:pt idx="475">
                  <c:v>19.93</c:v>
                </c:pt>
                <c:pt idx="476">
                  <c:v>19.93</c:v>
                </c:pt>
                <c:pt idx="477">
                  <c:v>19.93</c:v>
                </c:pt>
                <c:pt idx="478">
                  <c:v>19.940000000000001</c:v>
                </c:pt>
                <c:pt idx="479">
                  <c:v>19.940000000000001</c:v>
                </c:pt>
                <c:pt idx="480">
                  <c:v>19.940000000000001</c:v>
                </c:pt>
                <c:pt idx="481">
                  <c:v>19.940000000000001</c:v>
                </c:pt>
                <c:pt idx="482">
                  <c:v>19.95</c:v>
                </c:pt>
                <c:pt idx="483">
                  <c:v>19.95</c:v>
                </c:pt>
                <c:pt idx="484">
                  <c:v>19.95</c:v>
                </c:pt>
                <c:pt idx="485">
                  <c:v>19.95</c:v>
                </c:pt>
                <c:pt idx="486">
                  <c:v>19.96</c:v>
                </c:pt>
                <c:pt idx="487">
                  <c:v>19.96</c:v>
                </c:pt>
                <c:pt idx="488">
                  <c:v>19.96</c:v>
                </c:pt>
                <c:pt idx="489">
                  <c:v>19.96</c:v>
                </c:pt>
                <c:pt idx="490">
                  <c:v>19.96</c:v>
                </c:pt>
                <c:pt idx="491">
                  <c:v>19.97</c:v>
                </c:pt>
                <c:pt idx="492">
                  <c:v>19.97</c:v>
                </c:pt>
                <c:pt idx="493">
                  <c:v>19.97</c:v>
                </c:pt>
                <c:pt idx="494">
                  <c:v>19.97</c:v>
                </c:pt>
                <c:pt idx="495">
                  <c:v>19.98</c:v>
                </c:pt>
                <c:pt idx="496">
                  <c:v>19.98</c:v>
                </c:pt>
                <c:pt idx="497">
                  <c:v>19.98</c:v>
                </c:pt>
                <c:pt idx="498">
                  <c:v>19.98</c:v>
                </c:pt>
                <c:pt idx="499">
                  <c:v>19.98</c:v>
                </c:pt>
                <c:pt idx="500">
                  <c:v>19.989999999999998</c:v>
                </c:pt>
                <c:pt idx="501">
                  <c:v>19.989999999999998</c:v>
                </c:pt>
                <c:pt idx="502">
                  <c:v>19.989999999999998</c:v>
                </c:pt>
                <c:pt idx="503">
                  <c:v>19.989999999999998</c:v>
                </c:pt>
                <c:pt idx="504">
                  <c:v>19.989999999999998</c:v>
                </c:pt>
                <c:pt idx="505">
                  <c:v>20</c:v>
                </c:pt>
                <c:pt idx="506">
                  <c:v>20</c:v>
                </c:pt>
                <c:pt idx="507">
                  <c:v>20</c:v>
                </c:pt>
                <c:pt idx="508">
                  <c:v>20</c:v>
                </c:pt>
                <c:pt idx="509">
                  <c:v>20.010000000000002</c:v>
                </c:pt>
                <c:pt idx="510">
                  <c:v>20.010000000000002</c:v>
                </c:pt>
                <c:pt idx="511">
                  <c:v>20.010000000000002</c:v>
                </c:pt>
                <c:pt idx="512">
                  <c:v>20.010000000000002</c:v>
                </c:pt>
                <c:pt idx="513">
                  <c:v>20.010000000000002</c:v>
                </c:pt>
                <c:pt idx="514">
                  <c:v>20.02</c:v>
                </c:pt>
                <c:pt idx="515">
                  <c:v>20.02</c:v>
                </c:pt>
                <c:pt idx="516">
                  <c:v>20.02</c:v>
                </c:pt>
                <c:pt idx="517">
                  <c:v>20.02</c:v>
                </c:pt>
                <c:pt idx="518">
                  <c:v>20.02</c:v>
                </c:pt>
                <c:pt idx="519">
                  <c:v>20.03</c:v>
                </c:pt>
                <c:pt idx="520">
                  <c:v>20.03</c:v>
                </c:pt>
                <c:pt idx="521">
                  <c:v>20.03</c:v>
                </c:pt>
                <c:pt idx="522">
                  <c:v>20.03</c:v>
                </c:pt>
                <c:pt idx="523">
                  <c:v>20.03</c:v>
                </c:pt>
                <c:pt idx="524">
                  <c:v>20.04</c:v>
                </c:pt>
                <c:pt idx="525">
                  <c:v>20.04</c:v>
                </c:pt>
                <c:pt idx="526">
                  <c:v>20.04</c:v>
                </c:pt>
                <c:pt idx="527">
                  <c:v>20.04</c:v>
                </c:pt>
                <c:pt idx="528">
                  <c:v>20.04</c:v>
                </c:pt>
                <c:pt idx="529">
                  <c:v>20.05</c:v>
                </c:pt>
                <c:pt idx="530">
                  <c:v>20.05</c:v>
                </c:pt>
                <c:pt idx="531">
                  <c:v>20.05</c:v>
                </c:pt>
                <c:pt idx="532">
                  <c:v>20.05</c:v>
                </c:pt>
                <c:pt idx="533">
                  <c:v>20.05</c:v>
                </c:pt>
                <c:pt idx="534">
                  <c:v>20.059999999999999</c:v>
                </c:pt>
                <c:pt idx="535">
                  <c:v>20.059999999999999</c:v>
                </c:pt>
                <c:pt idx="536">
                  <c:v>20.059999999999999</c:v>
                </c:pt>
                <c:pt idx="537">
                  <c:v>20.059999999999999</c:v>
                </c:pt>
                <c:pt idx="538">
                  <c:v>20.059999999999999</c:v>
                </c:pt>
                <c:pt idx="539">
                  <c:v>20.07</c:v>
                </c:pt>
                <c:pt idx="540">
                  <c:v>20.07</c:v>
                </c:pt>
                <c:pt idx="541">
                  <c:v>20.07</c:v>
                </c:pt>
                <c:pt idx="542">
                  <c:v>20.07</c:v>
                </c:pt>
                <c:pt idx="543">
                  <c:v>20.07</c:v>
                </c:pt>
                <c:pt idx="544">
                  <c:v>20.07</c:v>
                </c:pt>
                <c:pt idx="545">
                  <c:v>20.079999999999998</c:v>
                </c:pt>
                <c:pt idx="546">
                  <c:v>20.079999999999998</c:v>
                </c:pt>
                <c:pt idx="547">
                  <c:v>20.079999999999998</c:v>
                </c:pt>
                <c:pt idx="548">
                  <c:v>20.079999999999998</c:v>
                </c:pt>
                <c:pt idx="549">
                  <c:v>20.079999999999998</c:v>
                </c:pt>
                <c:pt idx="550">
                  <c:v>20.09</c:v>
                </c:pt>
                <c:pt idx="551">
                  <c:v>20.09</c:v>
                </c:pt>
                <c:pt idx="552">
                  <c:v>20.09</c:v>
                </c:pt>
                <c:pt idx="553">
                  <c:v>20.09</c:v>
                </c:pt>
                <c:pt idx="554">
                  <c:v>20.09</c:v>
                </c:pt>
                <c:pt idx="555">
                  <c:v>20.100000000000001</c:v>
                </c:pt>
                <c:pt idx="556">
                  <c:v>20.100000000000001</c:v>
                </c:pt>
                <c:pt idx="557">
                  <c:v>20.100000000000001</c:v>
                </c:pt>
                <c:pt idx="558">
                  <c:v>20.100000000000001</c:v>
                </c:pt>
                <c:pt idx="559">
                  <c:v>20.100000000000001</c:v>
                </c:pt>
                <c:pt idx="560">
                  <c:v>20.100000000000001</c:v>
                </c:pt>
                <c:pt idx="561">
                  <c:v>20.11</c:v>
                </c:pt>
                <c:pt idx="562">
                  <c:v>20.11</c:v>
                </c:pt>
                <c:pt idx="563">
                  <c:v>20.11</c:v>
                </c:pt>
                <c:pt idx="564">
                  <c:v>20.11</c:v>
                </c:pt>
                <c:pt idx="565">
                  <c:v>20.11</c:v>
                </c:pt>
                <c:pt idx="566">
                  <c:v>20.12</c:v>
                </c:pt>
                <c:pt idx="567">
                  <c:v>20.12</c:v>
                </c:pt>
                <c:pt idx="568">
                  <c:v>20.12</c:v>
                </c:pt>
                <c:pt idx="569">
                  <c:v>20.12</c:v>
                </c:pt>
                <c:pt idx="570">
                  <c:v>20.12</c:v>
                </c:pt>
                <c:pt idx="571">
                  <c:v>20.12</c:v>
                </c:pt>
                <c:pt idx="572">
                  <c:v>20.13</c:v>
                </c:pt>
                <c:pt idx="573">
                  <c:v>20.13</c:v>
                </c:pt>
                <c:pt idx="574">
                  <c:v>20.13</c:v>
                </c:pt>
                <c:pt idx="575">
                  <c:v>20.13</c:v>
                </c:pt>
                <c:pt idx="576">
                  <c:v>20.13</c:v>
                </c:pt>
                <c:pt idx="577">
                  <c:v>20.14</c:v>
                </c:pt>
                <c:pt idx="578">
                  <c:v>20.14</c:v>
                </c:pt>
                <c:pt idx="579">
                  <c:v>20.14</c:v>
                </c:pt>
                <c:pt idx="580">
                  <c:v>20.14</c:v>
                </c:pt>
                <c:pt idx="581">
                  <c:v>20.14</c:v>
                </c:pt>
                <c:pt idx="582">
                  <c:v>20.14</c:v>
                </c:pt>
                <c:pt idx="583">
                  <c:v>20.149999999999999</c:v>
                </c:pt>
                <c:pt idx="584">
                  <c:v>20.149999999999999</c:v>
                </c:pt>
                <c:pt idx="585">
                  <c:v>20.149999999999999</c:v>
                </c:pt>
                <c:pt idx="586">
                  <c:v>20.149999999999999</c:v>
                </c:pt>
                <c:pt idx="587">
                  <c:v>20.149999999999999</c:v>
                </c:pt>
                <c:pt idx="588">
                  <c:v>20.16</c:v>
                </c:pt>
                <c:pt idx="589">
                  <c:v>20.16</c:v>
                </c:pt>
                <c:pt idx="590">
                  <c:v>20.16</c:v>
                </c:pt>
                <c:pt idx="591">
                  <c:v>20.16</c:v>
                </c:pt>
                <c:pt idx="592">
                  <c:v>20.16</c:v>
                </c:pt>
                <c:pt idx="593">
                  <c:v>20.16</c:v>
                </c:pt>
                <c:pt idx="594">
                  <c:v>20.170000000000002</c:v>
                </c:pt>
                <c:pt idx="595">
                  <c:v>20.170000000000002</c:v>
                </c:pt>
                <c:pt idx="596">
                  <c:v>20.170000000000002</c:v>
                </c:pt>
                <c:pt idx="597">
                  <c:v>20.170000000000002</c:v>
                </c:pt>
                <c:pt idx="598">
                  <c:v>20.170000000000002</c:v>
                </c:pt>
                <c:pt idx="599">
                  <c:v>20.18</c:v>
                </c:pt>
                <c:pt idx="600">
                  <c:v>20.18</c:v>
                </c:pt>
                <c:pt idx="601">
                  <c:v>20.18</c:v>
                </c:pt>
                <c:pt idx="602">
                  <c:v>20.18</c:v>
                </c:pt>
                <c:pt idx="603">
                  <c:v>20.190000000000001</c:v>
                </c:pt>
                <c:pt idx="604">
                  <c:v>20.190000000000001</c:v>
                </c:pt>
                <c:pt idx="605">
                  <c:v>20.190000000000001</c:v>
                </c:pt>
                <c:pt idx="606">
                  <c:v>20.190000000000001</c:v>
                </c:pt>
                <c:pt idx="607">
                  <c:v>20.190000000000001</c:v>
                </c:pt>
                <c:pt idx="608">
                  <c:v>20.2</c:v>
                </c:pt>
                <c:pt idx="609">
                  <c:v>20.2</c:v>
                </c:pt>
                <c:pt idx="610">
                  <c:v>20.2</c:v>
                </c:pt>
                <c:pt idx="611">
                  <c:v>20.2</c:v>
                </c:pt>
                <c:pt idx="612">
                  <c:v>20.2</c:v>
                </c:pt>
                <c:pt idx="613">
                  <c:v>20.21</c:v>
                </c:pt>
                <c:pt idx="614">
                  <c:v>20.21</c:v>
                </c:pt>
                <c:pt idx="615">
                  <c:v>20.21</c:v>
                </c:pt>
                <c:pt idx="616">
                  <c:v>20.21</c:v>
                </c:pt>
                <c:pt idx="617">
                  <c:v>20.21</c:v>
                </c:pt>
                <c:pt idx="618">
                  <c:v>20.22</c:v>
                </c:pt>
                <c:pt idx="619">
                  <c:v>20.22</c:v>
                </c:pt>
                <c:pt idx="620">
                  <c:v>20.22</c:v>
                </c:pt>
                <c:pt idx="621">
                  <c:v>20.22</c:v>
                </c:pt>
                <c:pt idx="622">
                  <c:v>20.23</c:v>
                </c:pt>
                <c:pt idx="623">
                  <c:v>20.23</c:v>
                </c:pt>
                <c:pt idx="624">
                  <c:v>20.23</c:v>
                </c:pt>
                <c:pt idx="625">
                  <c:v>20.23</c:v>
                </c:pt>
                <c:pt idx="626">
                  <c:v>20.23</c:v>
                </c:pt>
                <c:pt idx="627">
                  <c:v>20.23</c:v>
                </c:pt>
                <c:pt idx="628">
                  <c:v>20.239999999999998</c:v>
                </c:pt>
                <c:pt idx="629">
                  <c:v>20.239999999999998</c:v>
                </c:pt>
                <c:pt idx="630">
                  <c:v>20.239999999999998</c:v>
                </c:pt>
                <c:pt idx="631">
                  <c:v>20.239999999999998</c:v>
                </c:pt>
                <c:pt idx="632">
                  <c:v>20.239999999999998</c:v>
                </c:pt>
                <c:pt idx="633">
                  <c:v>20.25</c:v>
                </c:pt>
                <c:pt idx="634">
                  <c:v>20.25</c:v>
                </c:pt>
                <c:pt idx="635">
                  <c:v>20.25</c:v>
                </c:pt>
                <c:pt idx="636">
                  <c:v>20.25</c:v>
                </c:pt>
                <c:pt idx="637">
                  <c:v>20.260000000000002</c:v>
                </c:pt>
                <c:pt idx="638">
                  <c:v>20.260000000000002</c:v>
                </c:pt>
                <c:pt idx="639">
                  <c:v>20.260000000000002</c:v>
                </c:pt>
                <c:pt idx="640">
                  <c:v>20.260000000000002</c:v>
                </c:pt>
                <c:pt idx="641">
                  <c:v>20.260000000000002</c:v>
                </c:pt>
                <c:pt idx="642">
                  <c:v>20.260000000000002</c:v>
                </c:pt>
                <c:pt idx="643">
                  <c:v>20.27</c:v>
                </c:pt>
                <c:pt idx="644">
                  <c:v>20.27</c:v>
                </c:pt>
                <c:pt idx="645">
                  <c:v>20.27</c:v>
                </c:pt>
                <c:pt idx="646">
                  <c:v>20.27</c:v>
                </c:pt>
                <c:pt idx="647">
                  <c:v>20.27</c:v>
                </c:pt>
                <c:pt idx="648">
                  <c:v>20.27</c:v>
                </c:pt>
                <c:pt idx="649">
                  <c:v>20.28</c:v>
                </c:pt>
                <c:pt idx="650">
                  <c:v>20.28</c:v>
                </c:pt>
                <c:pt idx="651">
                  <c:v>20.28</c:v>
                </c:pt>
                <c:pt idx="652">
                  <c:v>20.28</c:v>
                </c:pt>
                <c:pt idx="653">
                  <c:v>20.28</c:v>
                </c:pt>
                <c:pt idx="654">
                  <c:v>20.29</c:v>
                </c:pt>
                <c:pt idx="655">
                  <c:v>20.29</c:v>
                </c:pt>
                <c:pt idx="656">
                  <c:v>20.29</c:v>
                </c:pt>
                <c:pt idx="657">
                  <c:v>20.29</c:v>
                </c:pt>
                <c:pt idx="658">
                  <c:v>20.29</c:v>
                </c:pt>
                <c:pt idx="659">
                  <c:v>20.3</c:v>
                </c:pt>
                <c:pt idx="660">
                  <c:v>20.3</c:v>
                </c:pt>
                <c:pt idx="661">
                  <c:v>20.3</c:v>
                </c:pt>
                <c:pt idx="662">
                  <c:v>20.3</c:v>
                </c:pt>
                <c:pt idx="663">
                  <c:v>20.3</c:v>
                </c:pt>
                <c:pt idx="664">
                  <c:v>20.3</c:v>
                </c:pt>
                <c:pt idx="665">
                  <c:v>20.309999999999999</c:v>
                </c:pt>
                <c:pt idx="666">
                  <c:v>20.309999999999999</c:v>
                </c:pt>
                <c:pt idx="667">
                  <c:v>20.309999999999999</c:v>
                </c:pt>
                <c:pt idx="668">
                  <c:v>20.309999999999999</c:v>
                </c:pt>
                <c:pt idx="669">
                  <c:v>20.309999999999999</c:v>
                </c:pt>
                <c:pt idx="670">
                  <c:v>20.309999999999999</c:v>
                </c:pt>
                <c:pt idx="671">
                  <c:v>20.32</c:v>
                </c:pt>
                <c:pt idx="672">
                  <c:v>20.32</c:v>
                </c:pt>
                <c:pt idx="673">
                  <c:v>20.32</c:v>
                </c:pt>
                <c:pt idx="674">
                  <c:v>20.32</c:v>
                </c:pt>
                <c:pt idx="675">
                  <c:v>20.32</c:v>
                </c:pt>
                <c:pt idx="676">
                  <c:v>20.32</c:v>
                </c:pt>
                <c:pt idx="677">
                  <c:v>20.329999999999998</c:v>
                </c:pt>
                <c:pt idx="678">
                  <c:v>20.329999999999998</c:v>
                </c:pt>
                <c:pt idx="679">
                  <c:v>20.329999999999998</c:v>
                </c:pt>
                <c:pt idx="680">
                  <c:v>20.329999999999998</c:v>
                </c:pt>
                <c:pt idx="681">
                  <c:v>20.329999999999998</c:v>
                </c:pt>
                <c:pt idx="682">
                  <c:v>20.329999999999998</c:v>
                </c:pt>
                <c:pt idx="683">
                  <c:v>20.329999999999998</c:v>
                </c:pt>
                <c:pt idx="684">
                  <c:v>20.34</c:v>
                </c:pt>
                <c:pt idx="685">
                  <c:v>20.34</c:v>
                </c:pt>
                <c:pt idx="686">
                  <c:v>20.34</c:v>
                </c:pt>
                <c:pt idx="687">
                  <c:v>20.34</c:v>
                </c:pt>
                <c:pt idx="688">
                  <c:v>20.34</c:v>
                </c:pt>
                <c:pt idx="689">
                  <c:v>20.34</c:v>
                </c:pt>
                <c:pt idx="690">
                  <c:v>20.34</c:v>
                </c:pt>
                <c:pt idx="691">
                  <c:v>20.350000000000001</c:v>
                </c:pt>
                <c:pt idx="692">
                  <c:v>20.350000000000001</c:v>
                </c:pt>
                <c:pt idx="693">
                  <c:v>20.350000000000001</c:v>
                </c:pt>
                <c:pt idx="694">
                  <c:v>20.350000000000001</c:v>
                </c:pt>
                <c:pt idx="695">
                  <c:v>20.350000000000001</c:v>
                </c:pt>
                <c:pt idx="696">
                  <c:v>20.350000000000001</c:v>
                </c:pt>
                <c:pt idx="697">
                  <c:v>20.350000000000001</c:v>
                </c:pt>
                <c:pt idx="698">
                  <c:v>20.350000000000001</c:v>
                </c:pt>
                <c:pt idx="699">
                  <c:v>20.36</c:v>
                </c:pt>
                <c:pt idx="700">
                  <c:v>20.36</c:v>
                </c:pt>
                <c:pt idx="701">
                  <c:v>20.36</c:v>
                </c:pt>
                <c:pt idx="702">
                  <c:v>20.36</c:v>
                </c:pt>
                <c:pt idx="703">
                  <c:v>20.36</c:v>
                </c:pt>
                <c:pt idx="704">
                  <c:v>20.36</c:v>
                </c:pt>
                <c:pt idx="705">
                  <c:v>20.36</c:v>
                </c:pt>
                <c:pt idx="706">
                  <c:v>20.36</c:v>
                </c:pt>
                <c:pt idx="707">
                  <c:v>20.36</c:v>
                </c:pt>
                <c:pt idx="708">
                  <c:v>20.36</c:v>
                </c:pt>
                <c:pt idx="709">
                  <c:v>20.37</c:v>
                </c:pt>
                <c:pt idx="710">
                  <c:v>20.37</c:v>
                </c:pt>
                <c:pt idx="711">
                  <c:v>20.37</c:v>
                </c:pt>
                <c:pt idx="712">
                  <c:v>20.37</c:v>
                </c:pt>
                <c:pt idx="713">
                  <c:v>20.37</c:v>
                </c:pt>
                <c:pt idx="714">
                  <c:v>20.37</c:v>
                </c:pt>
                <c:pt idx="715">
                  <c:v>20.37</c:v>
                </c:pt>
                <c:pt idx="716">
                  <c:v>20.38</c:v>
                </c:pt>
                <c:pt idx="717">
                  <c:v>20.38</c:v>
                </c:pt>
                <c:pt idx="718">
                  <c:v>20.38</c:v>
                </c:pt>
                <c:pt idx="719">
                  <c:v>20.38</c:v>
                </c:pt>
                <c:pt idx="720">
                  <c:v>20.38</c:v>
                </c:pt>
                <c:pt idx="721">
                  <c:v>20.38</c:v>
                </c:pt>
                <c:pt idx="722">
                  <c:v>20.38</c:v>
                </c:pt>
                <c:pt idx="723">
                  <c:v>20.38</c:v>
                </c:pt>
                <c:pt idx="724">
                  <c:v>20.38</c:v>
                </c:pt>
                <c:pt idx="725">
                  <c:v>20.38</c:v>
                </c:pt>
                <c:pt idx="726">
                  <c:v>20.39</c:v>
                </c:pt>
                <c:pt idx="727">
                  <c:v>20.39</c:v>
                </c:pt>
                <c:pt idx="728">
                  <c:v>20.39</c:v>
                </c:pt>
                <c:pt idx="729">
                  <c:v>20.39</c:v>
                </c:pt>
                <c:pt idx="730">
                  <c:v>20.39</c:v>
                </c:pt>
                <c:pt idx="731">
                  <c:v>20.39</c:v>
                </c:pt>
                <c:pt idx="732">
                  <c:v>20.39</c:v>
                </c:pt>
                <c:pt idx="733">
                  <c:v>20.39</c:v>
                </c:pt>
                <c:pt idx="734">
                  <c:v>20.399999999999999</c:v>
                </c:pt>
                <c:pt idx="735">
                  <c:v>20.399999999999999</c:v>
                </c:pt>
                <c:pt idx="736">
                  <c:v>20.399999999999999</c:v>
                </c:pt>
                <c:pt idx="737">
                  <c:v>20.399999999999999</c:v>
                </c:pt>
                <c:pt idx="738">
                  <c:v>20.399999999999999</c:v>
                </c:pt>
                <c:pt idx="739">
                  <c:v>20.399999999999999</c:v>
                </c:pt>
                <c:pt idx="740">
                  <c:v>20.399999999999999</c:v>
                </c:pt>
                <c:pt idx="741">
                  <c:v>20.399999999999999</c:v>
                </c:pt>
                <c:pt idx="742">
                  <c:v>20.399999999999999</c:v>
                </c:pt>
                <c:pt idx="743">
                  <c:v>20.399999999999999</c:v>
                </c:pt>
                <c:pt idx="744">
                  <c:v>20.399999999999999</c:v>
                </c:pt>
                <c:pt idx="745">
                  <c:v>20.41</c:v>
                </c:pt>
                <c:pt idx="746">
                  <c:v>20.41</c:v>
                </c:pt>
                <c:pt idx="747">
                  <c:v>20.41</c:v>
                </c:pt>
                <c:pt idx="748">
                  <c:v>20.41</c:v>
                </c:pt>
                <c:pt idx="749">
                  <c:v>20.41</c:v>
                </c:pt>
                <c:pt idx="750">
                  <c:v>20.41</c:v>
                </c:pt>
                <c:pt idx="751">
                  <c:v>20.41</c:v>
                </c:pt>
                <c:pt idx="752">
                  <c:v>20.41</c:v>
                </c:pt>
                <c:pt idx="753">
                  <c:v>20.41</c:v>
                </c:pt>
                <c:pt idx="754">
                  <c:v>20.41</c:v>
                </c:pt>
                <c:pt idx="755">
                  <c:v>20.41</c:v>
                </c:pt>
                <c:pt idx="756">
                  <c:v>20.420000000000002</c:v>
                </c:pt>
                <c:pt idx="757">
                  <c:v>20.420000000000002</c:v>
                </c:pt>
                <c:pt idx="758">
                  <c:v>20.420000000000002</c:v>
                </c:pt>
                <c:pt idx="759">
                  <c:v>20.420000000000002</c:v>
                </c:pt>
                <c:pt idx="760">
                  <c:v>20.420000000000002</c:v>
                </c:pt>
                <c:pt idx="761">
                  <c:v>20.420000000000002</c:v>
                </c:pt>
                <c:pt idx="762">
                  <c:v>20.420000000000002</c:v>
                </c:pt>
                <c:pt idx="763">
                  <c:v>20.420000000000002</c:v>
                </c:pt>
                <c:pt idx="764">
                  <c:v>20.420000000000002</c:v>
                </c:pt>
                <c:pt idx="765">
                  <c:v>20.420000000000002</c:v>
                </c:pt>
                <c:pt idx="766">
                  <c:v>20.420000000000002</c:v>
                </c:pt>
                <c:pt idx="767">
                  <c:v>20.420000000000002</c:v>
                </c:pt>
                <c:pt idx="768">
                  <c:v>20.43</c:v>
                </c:pt>
                <c:pt idx="769">
                  <c:v>20.43</c:v>
                </c:pt>
                <c:pt idx="770">
                  <c:v>20.43</c:v>
                </c:pt>
                <c:pt idx="771">
                  <c:v>20.43</c:v>
                </c:pt>
                <c:pt idx="772">
                  <c:v>20.43</c:v>
                </c:pt>
                <c:pt idx="773">
                  <c:v>20.43</c:v>
                </c:pt>
                <c:pt idx="774">
                  <c:v>20.43</c:v>
                </c:pt>
                <c:pt idx="775">
                  <c:v>20.43</c:v>
                </c:pt>
                <c:pt idx="776">
                  <c:v>20.43</c:v>
                </c:pt>
                <c:pt idx="777">
                  <c:v>20.43</c:v>
                </c:pt>
                <c:pt idx="778">
                  <c:v>20.43</c:v>
                </c:pt>
                <c:pt idx="779">
                  <c:v>20.440000000000001</c:v>
                </c:pt>
                <c:pt idx="780">
                  <c:v>20.440000000000001</c:v>
                </c:pt>
                <c:pt idx="781">
                  <c:v>20.440000000000001</c:v>
                </c:pt>
                <c:pt idx="782">
                  <c:v>20.440000000000001</c:v>
                </c:pt>
                <c:pt idx="783">
                  <c:v>20.440000000000001</c:v>
                </c:pt>
                <c:pt idx="784">
                  <c:v>20.440000000000001</c:v>
                </c:pt>
                <c:pt idx="785">
                  <c:v>20.440000000000001</c:v>
                </c:pt>
                <c:pt idx="786">
                  <c:v>20.440000000000001</c:v>
                </c:pt>
                <c:pt idx="787">
                  <c:v>20.440000000000001</c:v>
                </c:pt>
                <c:pt idx="788">
                  <c:v>20.440000000000001</c:v>
                </c:pt>
                <c:pt idx="789">
                  <c:v>20.45</c:v>
                </c:pt>
                <c:pt idx="790">
                  <c:v>20.45</c:v>
                </c:pt>
                <c:pt idx="791">
                  <c:v>20.45</c:v>
                </c:pt>
                <c:pt idx="792">
                  <c:v>20.45</c:v>
                </c:pt>
                <c:pt idx="793">
                  <c:v>20.45</c:v>
                </c:pt>
                <c:pt idx="794">
                  <c:v>20.45</c:v>
                </c:pt>
                <c:pt idx="795">
                  <c:v>20.45</c:v>
                </c:pt>
                <c:pt idx="796">
                  <c:v>20.45</c:v>
                </c:pt>
                <c:pt idx="797">
                  <c:v>20.45</c:v>
                </c:pt>
                <c:pt idx="798">
                  <c:v>20.45</c:v>
                </c:pt>
                <c:pt idx="799">
                  <c:v>20.45</c:v>
                </c:pt>
              </c:numCache>
            </c:numRef>
          </c:yVal>
          <c:smooth val="0"/>
          <c:extLst>
            <c:ext xmlns:c16="http://schemas.microsoft.com/office/drawing/2014/chart" uri="{C3380CC4-5D6E-409C-BE32-E72D297353CC}">
              <c16:uniqueId val="{00000001-CE37-484E-875F-A7440BAA942C}"/>
            </c:ext>
          </c:extLst>
        </c:ser>
        <c:ser>
          <c:idx val="10"/>
          <c:order val="10"/>
          <c:tx>
            <c:strRef>
              <c:f>GM1808A_S!$G$3</c:f>
              <c:strCache>
                <c:ptCount val="1"/>
                <c:pt idx="0">
                  <c:v>1 PHR ZnO/ 4 PHR OXI</c:v>
                </c:pt>
              </c:strCache>
            </c:strRef>
          </c:tx>
          <c:spPr>
            <a:ln w="19050" cap="rnd">
              <a:solidFill>
                <a:srgbClr val="7030A0"/>
              </a:solidFill>
              <a:round/>
            </a:ln>
            <a:effectLst/>
          </c:spPr>
          <c:marker>
            <c:symbol val="none"/>
          </c:marker>
          <c:xVal>
            <c:numRef>
              <c:f>GM1808A_S!$G$25:$G$824</c:f>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f>GM1808A_S!$H$25:$H$824</c:f>
              <c:numCache>
                <c:formatCode>General</c:formatCode>
                <c:ptCount val="800"/>
                <c:pt idx="0">
                  <c:v>0</c:v>
                </c:pt>
                <c:pt idx="1">
                  <c:v>7.92</c:v>
                </c:pt>
                <c:pt idx="2">
                  <c:v>11.32</c:v>
                </c:pt>
                <c:pt idx="3">
                  <c:v>11.87</c:v>
                </c:pt>
                <c:pt idx="4">
                  <c:v>11.57</c:v>
                </c:pt>
                <c:pt idx="5">
                  <c:v>11.16</c:v>
                </c:pt>
                <c:pt idx="6">
                  <c:v>10.74</c:v>
                </c:pt>
                <c:pt idx="7">
                  <c:v>10.44</c:v>
                </c:pt>
                <c:pt idx="8">
                  <c:v>10.11</c:v>
                </c:pt>
                <c:pt idx="9">
                  <c:v>9.89</c:v>
                </c:pt>
                <c:pt idx="10">
                  <c:v>9.64</c:v>
                </c:pt>
                <c:pt idx="11">
                  <c:v>9.48</c:v>
                </c:pt>
                <c:pt idx="12">
                  <c:v>9.3699999999999992</c:v>
                </c:pt>
                <c:pt idx="13">
                  <c:v>9.25</c:v>
                </c:pt>
                <c:pt idx="14">
                  <c:v>9.16</c:v>
                </c:pt>
                <c:pt idx="15">
                  <c:v>9.07</c:v>
                </c:pt>
                <c:pt idx="16">
                  <c:v>9</c:v>
                </c:pt>
                <c:pt idx="17">
                  <c:v>8.92</c:v>
                </c:pt>
                <c:pt idx="18">
                  <c:v>8.85</c:v>
                </c:pt>
                <c:pt idx="19">
                  <c:v>8.77</c:v>
                </c:pt>
                <c:pt idx="20">
                  <c:v>8.6999999999999993</c:v>
                </c:pt>
                <c:pt idx="21">
                  <c:v>8.65</c:v>
                </c:pt>
                <c:pt idx="22">
                  <c:v>8.59</c:v>
                </c:pt>
                <c:pt idx="23">
                  <c:v>8.5500000000000007</c:v>
                </c:pt>
                <c:pt idx="24">
                  <c:v>8.5</c:v>
                </c:pt>
                <c:pt idx="25">
                  <c:v>8.4499999999999993</c:v>
                </c:pt>
                <c:pt idx="26">
                  <c:v>8.4</c:v>
                </c:pt>
                <c:pt idx="27">
                  <c:v>8.35</c:v>
                </c:pt>
                <c:pt idx="28">
                  <c:v>8.3000000000000007</c:v>
                </c:pt>
                <c:pt idx="29">
                  <c:v>8.26</c:v>
                </c:pt>
                <c:pt idx="30">
                  <c:v>8.2100000000000009</c:v>
                </c:pt>
                <c:pt idx="31">
                  <c:v>8.18</c:v>
                </c:pt>
                <c:pt idx="32">
                  <c:v>8.1300000000000008</c:v>
                </c:pt>
                <c:pt idx="33">
                  <c:v>8.1</c:v>
                </c:pt>
                <c:pt idx="34">
                  <c:v>8.06</c:v>
                </c:pt>
                <c:pt idx="35">
                  <c:v>8.0299999999999994</c:v>
                </c:pt>
                <c:pt idx="36">
                  <c:v>8</c:v>
                </c:pt>
                <c:pt idx="37">
                  <c:v>7.96</c:v>
                </c:pt>
                <c:pt idx="38">
                  <c:v>7.93</c:v>
                </c:pt>
                <c:pt idx="39">
                  <c:v>7.9</c:v>
                </c:pt>
                <c:pt idx="40">
                  <c:v>7.87</c:v>
                </c:pt>
                <c:pt idx="41">
                  <c:v>7.84</c:v>
                </c:pt>
                <c:pt idx="42">
                  <c:v>7.82</c:v>
                </c:pt>
                <c:pt idx="43">
                  <c:v>7.79</c:v>
                </c:pt>
                <c:pt idx="44">
                  <c:v>7.77</c:v>
                </c:pt>
                <c:pt idx="45">
                  <c:v>7.75</c:v>
                </c:pt>
                <c:pt idx="46">
                  <c:v>7.72</c:v>
                </c:pt>
                <c:pt idx="47">
                  <c:v>7.7</c:v>
                </c:pt>
                <c:pt idx="48">
                  <c:v>7.68</c:v>
                </c:pt>
                <c:pt idx="49">
                  <c:v>7.66</c:v>
                </c:pt>
                <c:pt idx="50">
                  <c:v>7.64</c:v>
                </c:pt>
                <c:pt idx="51">
                  <c:v>7.62</c:v>
                </c:pt>
                <c:pt idx="52">
                  <c:v>7.6</c:v>
                </c:pt>
                <c:pt idx="53">
                  <c:v>7.58</c:v>
                </c:pt>
                <c:pt idx="54">
                  <c:v>7.56</c:v>
                </c:pt>
                <c:pt idx="55">
                  <c:v>7.54</c:v>
                </c:pt>
                <c:pt idx="56">
                  <c:v>7.53</c:v>
                </c:pt>
                <c:pt idx="57">
                  <c:v>7.51</c:v>
                </c:pt>
                <c:pt idx="58">
                  <c:v>7.49</c:v>
                </c:pt>
                <c:pt idx="59">
                  <c:v>7.48</c:v>
                </c:pt>
                <c:pt idx="60">
                  <c:v>7.46</c:v>
                </c:pt>
                <c:pt idx="61">
                  <c:v>7.45</c:v>
                </c:pt>
                <c:pt idx="62">
                  <c:v>7.43</c:v>
                </c:pt>
                <c:pt idx="63">
                  <c:v>7.42</c:v>
                </c:pt>
                <c:pt idx="64">
                  <c:v>7.41</c:v>
                </c:pt>
                <c:pt idx="65">
                  <c:v>7.39</c:v>
                </c:pt>
                <c:pt idx="66">
                  <c:v>7.38</c:v>
                </c:pt>
                <c:pt idx="67">
                  <c:v>7.37</c:v>
                </c:pt>
                <c:pt idx="68">
                  <c:v>7.36</c:v>
                </c:pt>
                <c:pt idx="69">
                  <c:v>7.35</c:v>
                </c:pt>
                <c:pt idx="70">
                  <c:v>7.34</c:v>
                </c:pt>
                <c:pt idx="71">
                  <c:v>7.33</c:v>
                </c:pt>
                <c:pt idx="72">
                  <c:v>7.32</c:v>
                </c:pt>
                <c:pt idx="73">
                  <c:v>7.31</c:v>
                </c:pt>
                <c:pt idx="74">
                  <c:v>7.3</c:v>
                </c:pt>
                <c:pt idx="75">
                  <c:v>7.29</c:v>
                </c:pt>
                <c:pt idx="76">
                  <c:v>7.28</c:v>
                </c:pt>
                <c:pt idx="77">
                  <c:v>7.27</c:v>
                </c:pt>
                <c:pt idx="78">
                  <c:v>7.26</c:v>
                </c:pt>
                <c:pt idx="79">
                  <c:v>7.26</c:v>
                </c:pt>
                <c:pt idx="80">
                  <c:v>7.25</c:v>
                </c:pt>
                <c:pt idx="81">
                  <c:v>7.24</c:v>
                </c:pt>
                <c:pt idx="82">
                  <c:v>7.23</c:v>
                </c:pt>
                <c:pt idx="83">
                  <c:v>7.23</c:v>
                </c:pt>
                <c:pt idx="84">
                  <c:v>7.22</c:v>
                </c:pt>
                <c:pt idx="85">
                  <c:v>7.21</c:v>
                </c:pt>
                <c:pt idx="86">
                  <c:v>7.21</c:v>
                </c:pt>
                <c:pt idx="87">
                  <c:v>7.2</c:v>
                </c:pt>
                <c:pt idx="88">
                  <c:v>7.2</c:v>
                </c:pt>
                <c:pt idx="89">
                  <c:v>7.19</c:v>
                </c:pt>
                <c:pt idx="90">
                  <c:v>7.19</c:v>
                </c:pt>
                <c:pt idx="91">
                  <c:v>7.18</c:v>
                </c:pt>
                <c:pt idx="92">
                  <c:v>7.18</c:v>
                </c:pt>
                <c:pt idx="93">
                  <c:v>7.17</c:v>
                </c:pt>
                <c:pt idx="94">
                  <c:v>7.17</c:v>
                </c:pt>
                <c:pt idx="95">
                  <c:v>7.16</c:v>
                </c:pt>
                <c:pt idx="96">
                  <c:v>7.16</c:v>
                </c:pt>
                <c:pt idx="97">
                  <c:v>7.16</c:v>
                </c:pt>
                <c:pt idx="98">
                  <c:v>7.15</c:v>
                </c:pt>
                <c:pt idx="99">
                  <c:v>7.15</c:v>
                </c:pt>
                <c:pt idx="100">
                  <c:v>7.15</c:v>
                </c:pt>
                <c:pt idx="101">
                  <c:v>7.15</c:v>
                </c:pt>
                <c:pt idx="102">
                  <c:v>7.14</c:v>
                </c:pt>
                <c:pt idx="103">
                  <c:v>7.14</c:v>
                </c:pt>
                <c:pt idx="104">
                  <c:v>7.14</c:v>
                </c:pt>
                <c:pt idx="105">
                  <c:v>7.14</c:v>
                </c:pt>
                <c:pt idx="106">
                  <c:v>7.14</c:v>
                </c:pt>
                <c:pt idx="107">
                  <c:v>7.14</c:v>
                </c:pt>
                <c:pt idx="108">
                  <c:v>7.13</c:v>
                </c:pt>
                <c:pt idx="109">
                  <c:v>7.13</c:v>
                </c:pt>
                <c:pt idx="110">
                  <c:v>7.13</c:v>
                </c:pt>
                <c:pt idx="111">
                  <c:v>7.12</c:v>
                </c:pt>
                <c:pt idx="112">
                  <c:v>7.11</c:v>
                </c:pt>
                <c:pt idx="113">
                  <c:v>7.11</c:v>
                </c:pt>
                <c:pt idx="114">
                  <c:v>7.11</c:v>
                </c:pt>
                <c:pt idx="115">
                  <c:v>7.1</c:v>
                </c:pt>
                <c:pt idx="116">
                  <c:v>7.1</c:v>
                </c:pt>
                <c:pt idx="117">
                  <c:v>7.1</c:v>
                </c:pt>
                <c:pt idx="118">
                  <c:v>7.1</c:v>
                </c:pt>
                <c:pt idx="119">
                  <c:v>7.1</c:v>
                </c:pt>
                <c:pt idx="120">
                  <c:v>7.09</c:v>
                </c:pt>
                <c:pt idx="121">
                  <c:v>7.09</c:v>
                </c:pt>
                <c:pt idx="122">
                  <c:v>7.09</c:v>
                </c:pt>
                <c:pt idx="123">
                  <c:v>7.09</c:v>
                </c:pt>
                <c:pt idx="124">
                  <c:v>7.09</c:v>
                </c:pt>
                <c:pt idx="125">
                  <c:v>7.1</c:v>
                </c:pt>
                <c:pt idx="126">
                  <c:v>7.1</c:v>
                </c:pt>
                <c:pt idx="127">
                  <c:v>7.1</c:v>
                </c:pt>
                <c:pt idx="128">
                  <c:v>7.1</c:v>
                </c:pt>
                <c:pt idx="129">
                  <c:v>7.11</c:v>
                </c:pt>
                <c:pt idx="130">
                  <c:v>7.11</c:v>
                </c:pt>
                <c:pt idx="131">
                  <c:v>7.11</c:v>
                </c:pt>
                <c:pt idx="132">
                  <c:v>7.12</c:v>
                </c:pt>
                <c:pt idx="133">
                  <c:v>7.12</c:v>
                </c:pt>
                <c:pt idx="134">
                  <c:v>7.13</c:v>
                </c:pt>
                <c:pt idx="135">
                  <c:v>7.13</c:v>
                </c:pt>
                <c:pt idx="136">
                  <c:v>7.14</c:v>
                </c:pt>
                <c:pt idx="137">
                  <c:v>7.15</c:v>
                </c:pt>
                <c:pt idx="138">
                  <c:v>7.15</c:v>
                </c:pt>
                <c:pt idx="139">
                  <c:v>7.16</c:v>
                </c:pt>
                <c:pt idx="140">
                  <c:v>7.17</c:v>
                </c:pt>
                <c:pt idx="141">
                  <c:v>7.17</c:v>
                </c:pt>
                <c:pt idx="142">
                  <c:v>7.18</c:v>
                </c:pt>
                <c:pt idx="143">
                  <c:v>7.19</c:v>
                </c:pt>
                <c:pt idx="144">
                  <c:v>7.2</c:v>
                </c:pt>
                <c:pt idx="145">
                  <c:v>7.21</c:v>
                </c:pt>
                <c:pt idx="146">
                  <c:v>7.22</c:v>
                </c:pt>
                <c:pt idx="147">
                  <c:v>7.23</c:v>
                </c:pt>
                <c:pt idx="148">
                  <c:v>7.24</c:v>
                </c:pt>
                <c:pt idx="149">
                  <c:v>7.26</c:v>
                </c:pt>
                <c:pt idx="150">
                  <c:v>7.27</c:v>
                </c:pt>
                <c:pt idx="151">
                  <c:v>7.28</c:v>
                </c:pt>
                <c:pt idx="152">
                  <c:v>7.29</c:v>
                </c:pt>
                <c:pt idx="153">
                  <c:v>7.31</c:v>
                </c:pt>
                <c:pt idx="154">
                  <c:v>7.32</c:v>
                </c:pt>
                <c:pt idx="155">
                  <c:v>7.33</c:v>
                </c:pt>
                <c:pt idx="156">
                  <c:v>7.35</c:v>
                </c:pt>
                <c:pt idx="157">
                  <c:v>7.37</c:v>
                </c:pt>
                <c:pt idx="158">
                  <c:v>7.38</c:v>
                </c:pt>
                <c:pt idx="159">
                  <c:v>7.4</c:v>
                </c:pt>
                <c:pt idx="160">
                  <c:v>7.42</c:v>
                </c:pt>
                <c:pt idx="161">
                  <c:v>7.43</c:v>
                </c:pt>
                <c:pt idx="162">
                  <c:v>7.45</c:v>
                </c:pt>
                <c:pt idx="163">
                  <c:v>7.47</c:v>
                </c:pt>
                <c:pt idx="164">
                  <c:v>7.49</c:v>
                </c:pt>
                <c:pt idx="165">
                  <c:v>7.51</c:v>
                </c:pt>
                <c:pt idx="166">
                  <c:v>7.53</c:v>
                </c:pt>
                <c:pt idx="167">
                  <c:v>7.55</c:v>
                </c:pt>
                <c:pt idx="168">
                  <c:v>7.57</c:v>
                </c:pt>
                <c:pt idx="169">
                  <c:v>7.6</c:v>
                </c:pt>
                <c:pt idx="170">
                  <c:v>7.62</c:v>
                </c:pt>
                <c:pt idx="171">
                  <c:v>7.64</c:v>
                </c:pt>
                <c:pt idx="172">
                  <c:v>7.67</c:v>
                </c:pt>
                <c:pt idx="173">
                  <c:v>7.69</c:v>
                </c:pt>
                <c:pt idx="174">
                  <c:v>7.72</c:v>
                </c:pt>
                <c:pt idx="175">
                  <c:v>7.74</c:v>
                </c:pt>
                <c:pt idx="176">
                  <c:v>7.77</c:v>
                </c:pt>
                <c:pt idx="177">
                  <c:v>7.8</c:v>
                </c:pt>
                <c:pt idx="178">
                  <c:v>7.83</c:v>
                </c:pt>
                <c:pt idx="179">
                  <c:v>7.86</c:v>
                </c:pt>
                <c:pt idx="180">
                  <c:v>7.89</c:v>
                </c:pt>
                <c:pt idx="181">
                  <c:v>7.92</c:v>
                </c:pt>
                <c:pt idx="182">
                  <c:v>7.95</c:v>
                </c:pt>
                <c:pt idx="183">
                  <c:v>7.98</c:v>
                </c:pt>
                <c:pt idx="184">
                  <c:v>8.01</c:v>
                </c:pt>
                <c:pt idx="185">
                  <c:v>8.0500000000000007</c:v>
                </c:pt>
                <c:pt idx="186">
                  <c:v>8.08</c:v>
                </c:pt>
                <c:pt idx="187">
                  <c:v>8.11</c:v>
                </c:pt>
                <c:pt idx="188">
                  <c:v>8.15</c:v>
                </c:pt>
                <c:pt idx="189">
                  <c:v>8.18</c:v>
                </c:pt>
                <c:pt idx="190">
                  <c:v>8.2200000000000006</c:v>
                </c:pt>
                <c:pt idx="191">
                  <c:v>8.26</c:v>
                </c:pt>
                <c:pt idx="192">
                  <c:v>8.2899999999999991</c:v>
                </c:pt>
                <c:pt idx="193">
                  <c:v>8.33</c:v>
                </c:pt>
                <c:pt idx="194">
                  <c:v>8.3699999999999992</c:v>
                </c:pt>
                <c:pt idx="195">
                  <c:v>8.41</c:v>
                </c:pt>
                <c:pt idx="196">
                  <c:v>8.4499999999999993</c:v>
                </c:pt>
                <c:pt idx="197">
                  <c:v>8.49</c:v>
                </c:pt>
                <c:pt idx="198">
                  <c:v>8.5399999999999991</c:v>
                </c:pt>
                <c:pt idx="199">
                  <c:v>8.58</c:v>
                </c:pt>
                <c:pt idx="200">
                  <c:v>8.6300000000000008</c:v>
                </c:pt>
                <c:pt idx="201">
                  <c:v>8.67</c:v>
                </c:pt>
                <c:pt idx="202">
                  <c:v>8.7200000000000006</c:v>
                </c:pt>
                <c:pt idx="203">
                  <c:v>8.76</c:v>
                </c:pt>
                <c:pt idx="204">
                  <c:v>8.81</c:v>
                </c:pt>
                <c:pt idx="205">
                  <c:v>8.86</c:v>
                </c:pt>
                <c:pt idx="206">
                  <c:v>8.91</c:v>
                </c:pt>
                <c:pt idx="207">
                  <c:v>8.9600000000000009</c:v>
                </c:pt>
                <c:pt idx="208">
                  <c:v>9.01</c:v>
                </c:pt>
                <c:pt idx="209">
                  <c:v>9.06</c:v>
                </c:pt>
                <c:pt idx="210">
                  <c:v>9.1199999999999992</c:v>
                </c:pt>
                <c:pt idx="211">
                  <c:v>9.17</c:v>
                </c:pt>
                <c:pt idx="212">
                  <c:v>9.23</c:v>
                </c:pt>
                <c:pt idx="213">
                  <c:v>9.2899999999999991</c:v>
                </c:pt>
                <c:pt idx="214">
                  <c:v>9.34</c:v>
                </c:pt>
                <c:pt idx="215">
                  <c:v>9.4</c:v>
                </c:pt>
                <c:pt idx="216">
                  <c:v>9.4600000000000009</c:v>
                </c:pt>
                <c:pt idx="217">
                  <c:v>9.5299999999999994</c:v>
                </c:pt>
                <c:pt idx="218">
                  <c:v>9.59</c:v>
                </c:pt>
                <c:pt idx="219">
                  <c:v>9.66</c:v>
                </c:pt>
                <c:pt idx="220">
                  <c:v>9.7200000000000006</c:v>
                </c:pt>
                <c:pt idx="221">
                  <c:v>9.7899999999999991</c:v>
                </c:pt>
                <c:pt idx="222">
                  <c:v>9.86</c:v>
                </c:pt>
                <c:pt idx="223">
                  <c:v>9.93</c:v>
                </c:pt>
                <c:pt idx="224">
                  <c:v>10</c:v>
                </c:pt>
                <c:pt idx="225">
                  <c:v>10.08</c:v>
                </c:pt>
                <c:pt idx="226">
                  <c:v>10.16</c:v>
                </c:pt>
                <c:pt idx="227">
                  <c:v>10.23</c:v>
                </c:pt>
                <c:pt idx="228">
                  <c:v>10.31</c:v>
                </c:pt>
                <c:pt idx="229">
                  <c:v>10.4</c:v>
                </c:pt>
                <c:pt idx="230">
                  <c:v>10.48</c:v>
                </c:pt>
                <c:pt idx="231">
                  <c:v>10.57</c:v>
                </c:pt>
                <c:pt idx="232">
                  <c:v>10.66</c:v>
                </c:pt>
                <c:pt idx="233">
                  <c:v>10.75</c:v>
                </c:pt>
                <c:pt idx="234">
                  <c:v>10.84</c:v>
                </c:pt>
                <c:pt idx="235">
                  <c:v>10.93</c:v>
                </c:pt>
                <c:pt idx="236">
                  <c:v>11.03</c:v>
                </c:pt>
                <c:pt idx="237">
                  <c:v>11.13</c:v>
                </c:pt>
                <c:pt idx="238">
                  <c:v>11.24</c:v>
                </c:pt>
                <c:pt idx="239">
                  <c:v>11.34</c:v>
                </c:pt>
                <c:pt idx="240">
                  <c:v>11.45</c:v>
                </c:pt>
                <c:pt idx="241">
                  <c:v>11.56</c:v>
                </c:pt>
                <c:pt idx="242">
                  <c:v>11.67</c:v>
                </c:pt>
                <c:pt idx="243">
                  <c:v>11.79</c:v>
                </c:pt>
                <c:pt idx="244">
                  <c:v>11.9</c:v>
                </c:pt>
                <c:pt idx="245">
                  <c:v>12.02</c:v>
                </c:pt>
                <c:pt idx="246">
                  <c:v>12.15</c:v>
                </c:pt>
                <c:pt idx="247">
                  <c:v>12.27</c:v>
                </c:pt>
                <c:pt idx="248">
                  <c:v>12.4</c:v>
                </c:pt>
                <c:pt idx="249">
                  <c:v>12.53</c:v>
                </c:pt>
                <c:pt idx="250">
                  <c:v>12.66</c:v>
                </c:pt>
                <c:pt idx="251">
                  <c:v>12.79</c:v>
                </c:pt>
                <c:pt idx="252">
                  <c:v>12.92</c:v>
                </c:pt>
                <c:pt idx="253">
                  <c:v>13.06</c:v>
                </c:pt>
                <c:pt idx="254">
                  <c:v>13.2</c:v>
                </c:pt>
                <c:pt idx="255">
                  <c:v>13.34</c:v>
                </c:pt>
                <c:pt idx="256">
                  <c:v>13.48</c:v>
                </c:pt>
                <c:pt idx="257">
                  <c:v>13.62</c:v>
                </c:pt>
                <c:pt idx="258">
                  <c:v>13.76</c:v>
                </c:pt>
                <c:pt idx="259">
                  <c:v>13.9</c:v>
                </c:pt>
                <c:pt idx="260">
                  <c:v>14.05</c:v>
                </c:pt>
                <c:pt idx="261">
                  <c:v>14.19</c:v>
                </c:pt>
                <c:pt idx="262">
                  <c:v>14.34</c:v>
                </c:pt>
                <c:pt idx="263">
                  <c:v>14.48</c:v>
                </c:pt>
                <c:pt idx="264">
                  <c:v>14.63</c:v>
                </c:pt>
                <c:pt idx="265">
                  <c:v>14.78</c:v>
                </c:pt>
                <c:pt idx="266">
                  <c:v>14.92</c:v>
                </c:pt>
                <c:pt idx="267">
                  <c:v>15.07</c:v>
                </c:pt>
                <c:pt idx="268">
                  <c:v>15.21</c:v>
                </c:pt>
                <c:pt idx="269">
                  <c:v>15.36</c:v>
                </c:pt>
                <c:pt idx="270">
                  <c:v>15.5</c:v>
                </c:pt>
                <c:pt idx="271">
                  <c:v>15.65</c:v>
                </c:pt>
                <c:pt idx="272">
                  <c:v>15.79</c:v>
                </c:pt>
                <c:pt idx="273">
                  <c:v>15.94</c:v>
                </c:pt>
                <c:pt idx="274">
                  <c:v>16.079999999999998</c:v>
                </c:pt>
                <c:pt idx="275">
                  <c:v>16.22</c:v>
                </c:pt>
                <c:pt idx="276">
                  <c:v>16.36</c:v>
                </c:pt>
                <c:pt idx="277">
                  <c:v>16.5</c:v>
                </c:pt>
                <c:pt idx="278">
                  <c:v>16.64</c:v>
                </c:pt>
                <c:pt idx="279">
                  <c:v>16.78</c:v>
                </c:pt>
                <c:pt idx="280">
                  <c:v>16.91</c:v>
                </c:pt>
                <c:pt idx="281">
                  <c:v>17.05</c:v>
                </c:pt>
                <c:pt idx="282">
                  <c:v>17.18</c:v>
                </c:pt>
                <c:pt idx="283">
                  <c:v>17.309999999999999</c:v>
                </c:pt>
                <c:pt idx="284">
                  <c:v>17.440000000000001</c:v>
                </c:pt>
                <c:pt idx="285">
                  <c:v>17.57</c:v>
                </c:pt>
                <c:pt idx="286">
                  <c:v>17.7</c:v>
                </c:pt>
                <c:pt idx="287">
                  <c:v>17.829999999999998</c:v>
                </c:pt>
                <c:pt idx="288">
                  <c:v>17.95</c:v>
                </c:pt>
                <c:pt idx="289">
                  <c:v>18.079999999999998</c:v>
                </c:pt>
                <c:pt idx="290">
                  <c:v>18.2</c:v>
                </c:pt>
                <c:pt idx="291">
                  <c:v>18.32</c:v>
                </c:pt>
                <c:pt idx="292">
                  <c:v>18.440000000000001</c:v>
                </c:pt>
                <c:pt idx="293">
                  <c:v>18.55</c:v>
                </c:pt>
                <c:pt idx="294">
                  <c:v>18.670000000000002</c:v>
                </c:pt>
                <c:pt idx="295">
                  <c:v>18.78</c:v>
                </c:pt>
                <c:pt idx="296">
                  <c:v>18.899999999999999</c:v>
                </c:pt>
                <c:pt idx="297">
                  <c:v>19.010000000000002</c:v>
                </c:pt>
                <c:pt idx="298">
                  <c:v>19.12</c:v>
                </c:pt>
                <c:pt idx="299">
                  <c:v>19.22</c:v>
                </c:pt>
                <c:pt idx="300">
                  <c:v>19.329999999999998</c:v>
                </c:pt>
                <c:pt idx="301">
                  <c:v>19.43</c:v>
                </c:pt>
                <c:pt idx="302">
                  <c:v>19.53</c:v>
                </c:pt>
                <c:pt idx="303">
                  <c:v>19.63</c:v>
                </c:pt>
                <c:pt idx="304">
                  <c:v>19.73</c:v>
                </c:pt>
                <c:pt idx="305">
                  <c:v>19.829999999999998</c:v>
                </c:pt>
                <c:pt idx="306">
                  <c:v>19.920000000000002</c:v>
                </c:pt>
                <c:pt idx="307">
                  <c:v>20.010000000000002</c:v>
                </c:pt>
                <c:pt idx="308">
                  <c:v>20.100000000000001</c:v>
                </c:pt>
                <c:pt idx="309">
                  <c:v>20.190000000000001</c:v>
                </c:pt>
                <c:pt idx="310">
                  <c:v>20.28</c:v>
                </c:pt>
                <c:pt idx="311">
                  <c:v>20.36</c:v>
                </c:pt>
                <c:pt idx="312">
                  <c:v>20.440000000000001</c:v>
                </c:pt>
                <c:pt idx="313">
                  <c:v>20.53</c:v>
                </c:pt>
                <c:pt idx="314">
                  <c:v>20.6</c:v>
                </c:pt>
                <c:pt idx="315">
                  <c:v>20.68</c:v>
                </c:pt>
                <c:pt idx="316">
                  <c:v>20.76</c:v>
                </c:pt>
                <c:pt idx="317">
                  <c:v>20.83</c:v>
                </c:pt>
                <c:pt idx="318">
                  <c:v>20.9</c:v>
                </c:pt>
                <c:pt idx="319">
                  <c:v>20.97</c:v>
                </c:pt>
                <c:pt idx="320">
                  <c:v>21.04</c:v>
                </c:pt>
                <c:pt idx="321">
                  <c:v>21.11</c:v>
                </c:pt>
                <c:pt idx="322">
                  <c:v>21.17</c:v>
                </c:pt>
                <c:pt idx="323">
                  <c:v>21.23</c:v>
                </c:pt>
                <c:pt idx="324">
                  <c:v>21.29</c:v>
                </c:pt>
                <c:pt idx="325">
                  <c:v>21.35</c:v>
                </c:pt>
                <c:pt idx="326">
                  <c:v>21.41</c:v>
                </c:pt>
                <c:pt idx="327">
                  <c:v>21.47</c:v>
                </c:pt>
                <c:pt idx="328">
                  <c:v>21.52</c:v>
                </c:pt>
                <c:pt idx="329">
                  <c:v>21.57</c:v>
                </c:pt>
                <c:pt idx="330">
                  <c:v>21.62</c:v>
                </c:pt>
                <c:pt idx="331">
                  <c:v>21.67</c:v>
                </c:pt>
                <c:pt idx="332">
                  <c:v>21.72</c:v>
                </c:pt>
                <c:pt idx="333">
                  <c:v>21.77</c:v>
                </c:pt>
                <c:pt idx="334">
                  <c:v>21.81</c:v>
                </c:pt>
                <c:pt idx="335">
                  <c:v>21.86</c:v>
                </c:pt>
                <c:pt idx="336">
                  <c:v>21.9</c:v>
                </c:pt>
                <c:pt idx="337">
                  <c:v>21.94</c:v>
                </c:pt>
                <c:pt idx="338">
                  <c:v>21.98</c:v>
                </c:pt>
                <c:pt idx="339">
                  <c:v>22.01</c:v>
                </c:pt>
                <c:pt idx="340">
                  <c:v>22.05</c:v>
                </c:pt>
                <c:pt idx="341">
                  <c:v>22.08</c:v>
                </c:pt>
                <c:pt idx="342">
                  <c:v>22.12</c:v>
                </c:pt>
                <c:pt idx="343">
                  <c:v>22.15</c:v>
                </c:pt>
                <c:pt idx="344">
                  <c:v>22.18</c:v>
                </c:pt>
                <c:pt idx="345">
                  <c:v>22.21</c:v>
                </c:pt>
                <c:pt idx="346">
                  <c:v>22.24</c:v>
                </c:pt>
                <c:pt idx="347">
                  <c:v>22.27</c:v>
                </c:pt>
                <c:pt idx="348">
                  <c:v>22.3</c:v>
                </c:pt>
                <c:pt idx="349">
                  <c:v>22.32</c:v>
                </c:pt>
                <c:pt idx="350">
                  <c:v>22.35</c:v>
                </c:pt>
                <c:pt idx="351">
                  <c:v>22.37</c:v>
                </c:pt>
                <c:pt idx="352">
                  <c:v>22.39</c:v>
                </c:pt>
                <c:pt idx="353">
                  <c:v>22.42</c:v>
                </c:pt>
                <c:pt idx="354">
                  <c:v>22.44</c:v>
                </c:pt>
                <c:pt idx="355">
                  <c:v>22.46</c:v>
                </c:pt>
                <c:pt idx="356">
                  <c:v>22.48</c:v>
                </c:pt>
                <c:pt idx="357">
                  <c:v>22.5</c:v>
                </c:pt>
                <c:pt idx="358">
                  <c:v>22.51</c:v>
                </c:pt>
                <c:pt idx="359">
                  <c:v>22.53</c:v>
                </c:pt>
                <c:pt idx="360">
                  <c:v>22.55</c:v>
                </c:pt>
                <c:pt idx="361">
                  <c:v>22.57</c:v>
                </c:pt>
                <c:pt idx="362">
                  <c:v>22.58</c:v>
                </c:pt>
                <c:pt idx="363">
                  <c:v>22.6</c:v>
                </c:pt>
                <c:pt idx="364">
                  <c:v>22.61</c:v>
                </c:pt>
                <c:pt idx="365">
                  <c:v>22.63</c:v>
                </c:pt>
                <c:pt idx="366">
                  <c:v>22.64</c:v>
                </c:pt>
                <c:pt idx="367">
                  <c:v>22.65</c:v>
                </c:pt>
                <c:pt idx="368">
                  <c:v>22.66</c:v>
                </c:pt>
                <c:pt idx="369">
                  <c:v>22.68</c:v>
                </c:pt>
                <c:pt idx="370">
                  <c:v>22.69</c:v>
                </c:pt>
                <c:pt idx="371">
                  <c:v>22.7</c:v>
                </c:pt>
                <c:pt idx="372">
                  <c:v>22.71</c:v>
                </c:pt>
                <c:pt idx="373">
                  <c:v>22.72</c:v>
                </c:pt>
                <c:pt idx="374">
                  <c:v>22.73</c:v>
                </c:pt>
                <c:pt idx="375">
                  <c:v>22.74</c:v>
                </c:pt>
                <c:pt idx="376">
                  <c:v>22.75</c:v>
                </c:pt>
                <c:pt idx="377">
                  <c:v>22.76</c:v>
                </c:pt>
                <c:pt idx="378">
                  <c:v>22.77</c:v>
                </c:pt>
                <c:pt idx="379">
                  <c:v>22.77</c:v>
                </c:pt>
                <c:pt idx="380">
                  <c:v>22.78</c:v>
                </c:pt>
                <c:pt idx="381">
                  <c:v>22.79</c:v>
                </c:pt>
                <c:pt idx="382">
                  <c:v>22.8</c:v>
                </c:pt>
                <c:pt idx="383">
                  <c:v>22.8</c:v>
                </c:pt>
                <c:pt idx="384">
                  <c:v>22.81</c:v>
                </c:pt>
                <c:pt idx="385">
                  <c:v>22.82</c:v>
                </c:pt>
                <c:pt idx="386">
                  <c:v>22.82</c:v>
                </c:pt>
                <c:pt idx="387">
                  <c:v>22.83</c:v>
                </c:pt>
                <c:pt idx="388">
                  <c:v>22.83</c:v>
                </c:pt>
                <c:pt idx="389">
                  <c:v>22.84</c:v>
                </c:pt>
                <c:pt idx="390">
                  <c:v>22.85</c:v>
                </c:pt>
                <c:pt idx="391">
                  <c:v>22.85</c:v>
                </c:pt>
                <c:pt idx="392">
                  <c:v>22.86</c:v>
                </c:pt>
                <c:pt idx="393">
                  <c:v>22.86</c:v>
                </c:pt>
                <c:pt idx="394">
                  <c:v>22.86</c:v>
                </c:pt>
                <c:pt idx="395">
                  <c:v>22.87</c:v>
                </c:pt>
                <c:pt idx="396">
                  <c:v>22.87</c:v>
                </c:pt>
                <c:pt idx="397">
                  <c:v>22.88</c:v>
                </c:pt>
                <c:pt idx="398">
                  <c:v>22.88</c:v>
                </c:pt>
                <c:pt idx="399">
                  <c:v>22.88</c:v>
                </c:pt>
                <c:pt idx="400">
                  <c:v>22.89</c:v>
                </c:pt>
                <c:pt idx="401">
                  <c:v>22.89</c:v>
                </c:pt>
                <c:pt idx="402">
                  <c:v>22.89</c:v>
                </c:pt>
                <c:pt idx="403">
                  <c:v>22.9</c:v>
                </c:pt>
                <c:pt idx="404">
                  <c:v>22.9</c:v>
                </c:pt>
                <c:pt idx="405">
                  <c:v>22.9</c:v>
                </c:pt>
                <c:pt idx="406">
                  <c:v>22.9</c:v>
                </c:pt>
                <c:pt idx="407">
                  <c:v>22.91</c:v>
                </c:pt>
                <c:pt idx="408">
                  <c:v>22.91</c:v>
                </c:pt>
                <c:pt idx="409">
                  <c:v>22.91</c:v>
                </c:pt>
                <c:pt idx="410">
                  <c:v>22.91</c:v>
                </c:pt>
                <c:pt idx="411">
                  <c:v>22.91</c:v>
                </c:pt>
                <c:pt idx="412">
                  <c:v>22.92</c:v>
                </c:pt>
                <c:pt idx="413">
                  <c:v>22.92</c:v>
                </c:pt>
                <c:pt idx="414">
                  <c:v>22.92</c:v>
                </c:pt>
                <c:pt idx="415">
                  <c:v>22.92</c:v>
                </c:pt>
                <c:pt idx="416">
                  <c:v>22.92</c:v>
                </c:pt>
                <c:pt idx="417">
                  <c:v>22.92</c:v>
                </c:pt>
                <c:pt idx="418">
                  <c:v>22.92</c:v>
                </c:pt>
                <c:pt idx="419">
                  <c:v>22.92</c:v>
                </c:pt>
                <c:pt idx="420">
                  <c:v>22.93</c:v>
                </c:pt>
                <c:pt idx="421">
                  <c:v>22.93</c:v>
                </c:pt>
                <c:pt idx="422">
                  <c:v>22.93</c:v>
                </c:pt>
                <c:pt idx="423">
                  <c:v>22.93</c:v>
                </c:pt>
                <c:pt idx="424">
                  <c:v>22.93</c:v>
                </c:pt>
                <c:pt idx="425">
                  <c:v>22.93</c:v>
                </c:pt>
                <c:pt idx="426">
                  <c:v>22.93</c:v>
                </c:pt>
                <c:pt idx="427">
                  <c:v>22.93</c:v>
                </c:pt>
                <c:pt idx="428">
                  <c:v>22.93</c:v>
                </c:pt>
                <c:pt idx="429">
                  <c:v>22.93</c:v>
                </c:pt>
                <c:pt idx="430">
                  <c:v>22.93</c:v>
                </c:pt>
                <c:pt idx="431">
                  <c:v>22.93</c:v>
                </c:pt>
                <c:pt idx="432">
                  <c:v>22.93</c:v>
                </c:pt>
                <c:pt idx="433">
                  <c:v>22.93</c:v>
                </c:pt>
                <c:pt idx="434">
                  <c:v>22.93</c:v>
                </c:pt>
                <c:pt idx="435">
                  <c:v>22.93</c:v>
                </c:pt>
                <c:pt idx="436">
                  <c:v>22.93</c:v>
                </c:pt>
                <c:pt idx="437">
                  <c:v>22.93</c:v>
                </c:pt>
                <c:pt idx="438">
                  <c:v>22.92</c:v>
                </c:pt>
                <c:pt idx="439">
                  <c:v>22.92</c:v>
                </c:pt>
                <c:pt idx="440">
                  <c:v>22.92</c:v>
                </c:pt>
                <c:pt idx="441">
                  <c:v>22.92</c:v>
                </c:pt>
                <c:pt idx="442">
                  <c:v>22.92</c:v>
                </c:pt>
                <c:pt idx="443">
                  <c:v>22.92</c:v>
                </c:pt>
                <c:pt idx="444">
                  <c:v>22.92</c:v>
                </c:pt>
                <c:pt idx="445">
                  <c:v>22.92</c:v>
                </c:pt>
                <c:pt idx="446">
                  <c:v>22.92</c:v>
                </c:pt>
                <c:pt idx="447">
                  <c:v>22.92</c:v>
                </c:pt>
                <c:pt idx="448">
                  <c:v>22.92</c:v>
                </c:pt>
                <c:pt idx="449">
                  <c:v>22.91</c:v>
                </c:pt>
                <c:pt idx="450">
                  <c:v>22.91</c:v>
                </c:pt>
                <c:pt idx="451">
                  <c:v>22.91</c:v>
                </c:pt>
                <c:pt idx="452">
                  <c:v>22.91</c:v>
                </c:pt>
                <c:pt idx="453">
                  <c:v>22.91</c:v>
                </c:pt>
                <c:pt idx="454">
                  <c:v>22.91</c:v>
                </c:pt>
                <c:pt idx="455">
                  <c:v>22.91</c:v>
                </c:pt>
                <c:pt idx="456">
                  <c:v>22.91</c:v>
                </c:pt>
                <c:pt idx="457">
                  <c:v>22.9</c:v>
                </c:pt>
                <c:pt idx="458">
                  <c:v>22.9</c:v>
                </c:pt>
                <c:pt idx="459">
                  <c:v>22.9</c:v>
                </c:pt>
                <c:pt idx="460">
                  <c:v>22.9</c:v>
                </c:pt>
                <c:pt idx="461">
                  <c:v>22.9</c:v>
                </c:pt>
                <c:pt idx="462">
                  <c:v>22.9</c:v>
                </c:pt>
                <c:pt idx="463">
                  <c:v>22.9</c:v>
                </c:pt>
                <c:pt idx="464">
                  <c:v>22.89</c:v>
                </c:pt>
                <c:pt idx="465">
                  <c:v>22.89</c:v>
                </c:pt>
                <c:pt idx="466">
                  <c:v>22.89</c:v>
                </c:pt>
                <c:pt idx="467">
                  <c:v>22.89</c:v>
                </c:pt>
                <c:pt idx="468">
                  <c:v>22.89</c:v>
                </c:pt>
                <c:pt idx="469">
                  <c:v>22.89</c:v>
                </c:pt>
                <c:pt idx="470">
                  <c:v>22.88</c:v>
                </c:pt>
                <c:pt idx="471">
                  <c:v>22.88</c:v>
                </c:pt>
                <c:pt idx="472">
                  <c:v>22.88</c:v>
                </c:pt>
                <c:pt idx="473">
                  <c:v>22.88</c:v>
                </c:pt>
                <c:pt idx="474">
                  <c:v>22.88</c:v>
                </c:pt>
                <c:pt idx="475">
                  <c:v>22.88</c:v>
                </c:pt>
                <c:pt idx="476">
                  <c:v>22.87</c:v>
                </c:pt>
                <c:pt idx="477">
                  <c:v>22.87</c:v>
                </c:pt>
                <c:pt idx="478">
                  <c:v>22.87</c:v>
                </c:pt>
                <c:pt idx="479">
                  <c:v>22.87</c:v>
                </c:pt>
                <c:pt idx="480">
                  <c:v>22.87</c:v>
                </c:pt>
                <c:pt idx="481">
                  <c:v>22.87</c:v>
                </c:pt>
                <c:pt idx="482">
                  <c:v>22.86</c:v>
                </c:pt>
                <c:pt idx="483">
                  <c:v>22.86</c:v>
                </c:pt>
                <c:pt idx="484">
                  <c:v>22.86</c:v>
                </c:pt>
                <c:pt idx="485">
                  <c:v>22.86</c:v>
                </c:pt>
                <c:pt idx="486">
                  <c:v>22.86</c:v>
                </c:pt>
                <c:pt idx="487">
                  <c:v>22.86</c:v>
                </c:pt>
                <c:pt idx="488">
                  <c:v>22.85</c:v>
                </c:pt>
                <c:pt idx="489">
                  <c:v>22.85</c:v>
                </c:pt>
                <c:pt idx="490">
                  <c:v>22.85</c:v>
                </c:pt>
                <c:pt idx="491">
                  <c:v>22.85</c:v>
                </c:pt>
                <c:pt idx="492">
                  <c:v>22.85</c:v>
                </c:pt>
                <c:pt idx="493">
                  <c:v>22.84</c:v>
                </c:pt>
                <c:pt idx="494">
                  <c:v>22.84</c:v>
                </c:pt>
                <c:pt idx="495">
                  <c:v>22.84</c:v>
                </c:pt>
                <c:pt idx="496">
                  <c:v>22.84</c:v>
                </c:pt>
                <c:pt idx="497">
                  <c:v>22.84</c:v>
                </c:pt>
                <c:pt idx="498">
                  <c:v>22.83</c:v>
                </c:pt>
                <c:pt idx="499">
                  <c:v>22.83</c:v>
                </c:pt>
                <c:pt idx="500">
                  <c:v>22.83</c:v>
                </c:pt>
                <c:pt idx="501">
                  <c:v>22.83</c:v>
                </c:pt>
                <c:pt idx="502">
                  <c:v>22.83</c:v>
                </c:pt>
                <c:pt idx="503">
                  <c:v>22.82</c:v>
                </c:pt>
                <c:pt idx="504">
                  <c:v>22.82</c:v>
                </c:pt>
                <c:pt idx="505">
                  <c:v>22.82</c:v>
                </c:pt>
                <c:pt idx="506">
                  <c:v>22.82</c:v>
                </c:pt>
                <c:pt idx="507">
                  <c:v>22.82</c:v>
                </c:pt>
                <c:pt idx="508">
                  <c:v>22.81</c:v>
                </c:pt>
                <c:pt idx="509">
                  <c:v>22.81</c:v>
                </c:pt>
                <c:pt idx="510">
                  <c:v>22.81</c:v>
                </c:pt>
                <c:pt idx="511">
                  <c:v>22.81</c:v>
                </c:pt>
                <c:pt idx="512">
                  <c:v>22.81</c:v>
                </c:pt>
                <c:pt idx="513">
                  <c:v>22.8</c:v>
                </c:pt>
                <c:pt idx="514">
                  <c:v>22.8</c:v>
                </c:pt>
                <c:pt idx="515">
                  <c:v>22.8</c:v>
                </c:pt>
                <c:pt idx="516">
                  <c:v>22.8</c:v>
                </c:pt>
                <c:pt idx="517">
                  <c:v>22.79</c:v>
                </c:pt>
                <c:pt idx="518">
                  <c:v>22.79</c:v>
                </c:pt>
                <c:pt idx="519">
                  <c:v>22.79</c:v>
                </c:pt>
                <c:pt idx="520">
                  <c:v>22.79</c:v>
                </c:pt>
                <c:pt idx="521">
                  <c:v>22.79</c:v>
                </c:pt>
                <c:pt idx="522">
                  <c:v>22.78</c:v>
                </c:pt>
                <c:pt idx="523">
                  <c:v>22.78</c:v>
                </c:pt>
                <c:pt idx="524">
                  <c:v>22.78</c:v>
                </c:pt>
                <c:pt idx="525">
                  <c:v>22.78</c:v>
                </c:pt>
                <c:pt idx="526">
                  <c:v>22.78</c:v>
                </c:pt>
                <c:pt idx="527">
                  <c:v>22.77</c:v>
                </c:pt>
                <c:pt idx="528">
                  <c:v>22.77</c:v>
                </c:pt>
                <c:pt idx="529">
                  <c:v>22.77</c:v>
                </c:pt>
                <c:pt idx="530">
                  <c:v>22.77</c:v>
                </c:pt>
                <c:pt idx="531">
                  <c:v>22.76</c:v>
                </c:pt>
                <c:pt idx="532">
                  <c:v>22.76</c:v>
                </c:pt>
                <c:pt idx="533">
                  <c:v>22.76</c:v>
                </c:pt>
                <c:pt idx="534">
                  <c:v>22.76</c:v>
                </c:pt>
                <c:pt idx="535">
                  <c:v>22.76</c:v>
                </c:pt>
                <c:pt idx="536">
                  <c:v>22.75</c:v>
                </c:pt>
                <c:pt idx="537">
                  <c:v>22.75</c:v>
                </c:pt>
                <c:pt idx="538">
                  <c:v>22.75</c:v>
                </c:pt>
                <c:pt idx="539">
                  <c:v>22.75</c:v>
                </c:pt>
                <c:pt idx="540">
                  <c:v>22.74</c:v>
                </c:pt>
                <c:pt idx="541">
                  <c:v>22.74</c:v>
                </c:pt>
                <c:pt idx="542">
                  <c:v>22.74</c:v>
                </c:pt>
                <c:pt idx="543">
                  <c:v>22.74</c:v>
                </c:pt>
                <c:pt idx="544">
                  <c:v>22.73</c:v>
                </c:pt>
                <c:pt idx="545">
                  <c:v>22.73</c:v>
                </c:pt>
                <c:pt idx="546">
                  <c:v>22.73</c:v>
                </c:pt>
                <c:pt idx="547">
                  <c:v>22.73</c:v>
                </c:pt>
                <c:pt idx="548">
                  <c:v>22.73</c:v>
                </c:pt>
                <c:pt idx="549">
                  <c:v>22.72</c:v>
                </c:pt>
                <c:pt idx="550">
                  <c:v>22.72</c:v>
                </c:pt>
                <c:pt idx="551">
                  <c:v>22.72</c:v>
                </c:pt>
                <c:pt idx="552">
                  <c:v>22.72</c:v>
                </c:pt>
                <c:pt idx="553">
                  <c:v>22.71</c:v>
                </c:pt>
                <c:pt idx="554">
                  <c:v>22.71</c:v>
                </c:pt>
                <c:pt idx="555">
                  <c:v>22.71</c:v>
                </c:pt>
                <c:pt idx="556">
                  <c:v>22.71</c:v>
                </c:pt>
                <c:pt idx="557">
                  <c:v>22.7</c:v>
                </c:pt>
                <c:pt idx="558">
                  <c:v>22.7</c:v>
                </c:pt>
                <c:pt idx="559">
                  <c:v>22.7</c:v>
                </c:pt>
                <c:pt idx="560">
                  <c:v>22.7</c:v>
                </c:pt>
                <c:pt idx="561">
                  <c:v>22.69</c:v>
                </c:pt>
                <c:pt idx="562">
                  <c:v>22.69</c:v>
                </c:pt>
                <c:pt idx="563">
                  <c:v>22.69</c:v>
                </c:pt>
                <c:pt idx="564">
                  <c:v>22.69</c:v>
                </c:pt>
                <c:pt idx="565">
                  <c:v>22.69</c:v>
                </c:pt>
                <c:pt idx="566">
                  <c:v>22.68</c:v>
                </c:pt>
                <c:pt idx="567">
                  <c:v>22.68</c:v>
                </c:pt>
                <c:pt idx="568">
                  <c:v>22.68</c:v>
                </c:pt>
                <c:pt idx="569">
                  <c:v>22.68</c:v>
                </c:pt>
                <c:pt idx="570">
                  <c:v>22.68</c:v>
                </c:pt>
                <c:pt idx="571">
                  <c:v>22.67</c:v>
                </c:pt>
                <c:pt idx="572">
                  <c:v>22.67</c:v>
                </c:pt>
                <c:pt idx="573">
                  <c:v>22.67</c:v>
                </c:pt>
                <c:pt idx="574">
                  <c:v>22.67</c:v>
                </c:pt>
                <c:pt idx="575">
                  <c:v>22.66</c:v>
                </c:pt>
                <c:pt idx="576">
                  <c:v>22.66</c:v>
                </c:pt>
                <c:pt idx="577">
                  <c:v>22.66</c:v>
                </c:pt>
                <c:pt idx="578">
                  <c:v>22.66</c:v>
                </c:pt>
                <c:pt idx="579">
                  <c:v>22.65</c:v>
                </c:pt>
                <c:pt idx="580">
                  <c:v>22.65</c:v>
                </c:pt>
                <c:pt idx="581">
                  <c:v>22.65</c:v>
                </c:pt>
                <c:pt idx="582">
                  <c:v>22.65</c:v>
                </c:pt>
                <c:pt idx="583">
                  <c:v>22.65</c:v>
                </c:pt>
                <c:pt idx="584">
                  <c:v>22.64</c:v>
                </c:pt>
                <c:pt idx="585">
                  <c:v>22.64</c:v>
                </c:pt>
                <c:pt idx="586">
                  <c:v>22.64</c:v>
                </c:pt>
                <c:pt idx="587">
                  <c:v>22.64</c:v>
                </c:pt>
                <c:pt idx="588">
                  <c:v>22.64</c:v>
                </c:pt>
                <c:pt idx="589">
                  <c:v>22.63</c:v>
                </c:pt>
                <c:pt idx="590">
                  <c:v>22.63</c:v>
                </c:pt>
                <c:pt idx="591">
                  <c:v>22.63</c:v>
                </c:pt>
                <c:pt idx="592">
                  <c:v>22.63</c:v>
                </c:pt>
                <c:pt idx="593">
                  <c:v>22.63</c:v>
                </c:pt>
                <c:pt idx="594">
                  <c:v>22.62</c:v>
                </c:pt>
                <c:pt idx="595">
                  <c:v>22.62</c:v>
                </c:pt>
                <c:pt idx="596">
                  <c:v>22.62</c:v>
                </c:pt>
                <c:pt idx="597">
                  <c:v>22.62</c:v>
                </c:pt>
                <c:pt idx="598">
                  <c:v>22.62</c:v>
                </c:pt>
                <c:pt idx="599">
                  <c:v>22.61</c:v>
                </c:pt>
                <c:pt idx="600">
                  <c:v>22.61</c:v>
                </c:pt>
                <c:pt idx="601">
                  <c:v>22.61</c:v>
                </c:pt>
                <c:pt idx="602">
                  <c:v>22.61</c:v>
                </c:pt>
                <c:pt idx="603">
                  <c:v>22.61</c:v>
                </c:pt>
                <c:pt idx="604">
                  <c:v>22.6</c:v>
                </c:pt>
                <c:pt idx="605">
                  <c:v>22.6</c:v>
                </c:pt>
                <c:pt idx="606">
                  <c:v>22.6</c:v>
                </c:pt>
                <c:pt idx="607">
                  <c:v>22.6</c:v>
                </c:pt>
                <c:pt idx="608">
                  <c:v>22.59</c:v>
                </c:pt>
                <c:pt idx="609">
                  <c:v>22.59</c:v>
                </c:pt>
                <c:pt idx="610">
                  <c:v>22.59</c:v>
                </c:pt>
                <c:pt idx="611">
                  <c:v>22.59</c:v>
                </c:pt>
                <c:pt idx="612">
                  <c:v>22.59</c:v>
                </c:pt>
                <c:pt idx="613">
                  <c:v>22.58</c:v>
                </c:pt>
                <c:pt idx="614">
                  <c:v>22.58</c:v>
                </c:pt>
                <c:pt idx="615">
                  <c:v>22.58</c:v>
                </c:pt>
                <c:pt idx="616">
                  <c:v>22.58</c:v>
                </c:pt>
                <c:pt idx="617">
                  <c:v>22.58</c:v>
                </c:pt>
                <c:pt idx="618">
                  <c:v>22.57</c:v>
                </c:pt>
                <c:pt idx="619">
                  <c:v>22.57</c:v>
                </c:pt>
                <c:pt idx="620">
                  <c:v>22.57</c:v>
                </c:pt>
                <c:pt idx="621">
                  <c:v>22.57</c:v>
                </c:pt>
                <c:pt idx="622">
                  <c:v>22.57</c:v>
                </c:pt>
                <c:pt idx="623">
                  <c:v>22.56</c:v>
                </c:pt>
                <c:pt idx="624">
                  <c:v>22.56</c:v>
                </c:pt>
                <c:pt idx="625">
                  <c:v>22.56</c:v>
                </c:pt>
                <c:pt idx="626">
                  <c:v>22.56</c:v>
                </c:pt>
                <c:pt idx="627">
                  <c:v>22.56</c:v>
                </c:pt>
                <c:pt idx="628">
                  <c:v>22.55</c:v>
                </c:pt>
                <c:pt idx="629">
                  <c:v>22.55</c:v>
                </c:pt>
                <c:pt idx="630">
                  <c:v>22.55</c:v>
                </c:pt>
                <c:pt idx="631">
                  <c:v>22.55</c:v>
                </c:pt>
                <c:pt idx="632">
                  <c:v>22.55</c:v>
                </c:pt>
                <c:pt idx="633">
                  <c:v>22.55</c:v>
                </c:pt>
                <c:pt idx="634">
                  <c:v>22.54</c:v>
                </c:pt>
                <c:pt idx="635">
                  <c:v>22.54</c:v>
                </c:pt>
                <c:pt idx="636">
                  <c:v>22.54</c:v>
                </c:pt>
                <c:pt idx="637">
                  <c:v>22.54</c:v>
                </c:pt>
                <c:pt idx="638">
                  <c:v>22.54</c:v>
                </c:pt>
                <c:pt idx="639">
                  <c:v>22.53</c:v>
                </c:pt>
                <c:pt idx="640">
                  <c:v>22.53</c:v>
                </c:pt>
                <c:pt idx="641">
                  <c:v>22.53</c:v>
                </c:pt>
                <c:pt idx="642">
                  <c:v>22.53</c:v>
                </c:pt>
                <c:pt idx="643">
                  <c:v>22.53</c:v>
                </c:pt>
                <c:pt idx="644">
                  <c:v>22.52</c:v>
                </c:pt>
                <c:pt idx="645">
                  <c:v>22.52</c:v>
                </c:pt>
                <c:pt idx="646">
                  <c:v>22.52</c:v>
                </c:pt>
                <c:pt idx="647">
                  <c:v>22.52</c:v>
                </c:pt>
                <c:pt idx="648">
                  <c:v>22.52</c:v>
                </c:pt>
                <c:pt idx="649">
                  <c:v>22.52</c:v>
                </c:pt>
                <c:pt idx="650">
                  <c:v>22.51</c:v>
                </c:pt>
                <c:pt idx="651">
                  <c:v>22.51</c:v>
                </c:pt>
                <c:pt idx="652">
                  <c:v>22.51</c:v>
                </c:pt>
                <c:pt idx="653">
                  <c:v>22.51</c:v>
                </c:pt>
                <c:pt idx="654">
                  <c:v>22.51</c:v>
                </c:pt>
                <c:pt idx="655">
                  <c:v>22.5</c:v>
                </c:pt>
                <c:pt idx="656">
                  <c:v>22.5</c:v>
                </c:pt>
                <c:pt idx="657">
                  <c:v>22.5</c:v>
                </c:pt>
                <c:pt idx="658">
                  <c:v>22.5</c:v>
                </c:pt>
                <c:pt idx="659">
                  <c:v>22.5</c:v>
                </c:pt>
                <c:pt idx="660">
                  <c:v>22.5</c:v>
                </c:pt>
                <c:pt idx="661">
                  <c:v>22.49</c:v>
                </c:pt>
                <c:pt idx="662">
                  <c:v>22.49</c:v>
                </c:pt>
                <c:pt idx="663">
                  <c:v>22.49</c:v>
                </c:pt>
                <c:pt idx="664">
                  <c:v>22.49</c:v>
                </c:pt>
                <c:pt idx="665">
                  <c:v>22.49</c:v>
                </c:pt>
                <c:pt idx="666">
                  <c:v>22.48</c:v>
                </c:pt>
                <c:pt idx="667">
                  <c:v>22.48</c:v>
                </c:pt>
                <c:pt idx="668">
                  <c:v>22.48</c:v>
                </c:pt>
                <c:pt idx="669">
                  <c:v>22.48</c:v>
                </c:pt>
                <c:pt idx="670">
                  <c:v>22.48</c:v>
                </c:pt>
                <c:pt idx="671">
                  <c:v>22.47</c:v>
                </c:pt>
                <c:pt idx="672">
                  <c:v>22.47</c:v>
                </c:pt>
                <c:pt idx="673">
                  <c:v>22.47</c:v>
                </c:pt>
                <c:pt idx="674">
                  <c:v>22.47</c:v>
                </c:pt>
                <c:pt idx="675">
                  <c:v>22.47</c:v>
                </c:pt>
                <c:pt idx="676">
                  <c:v>22.47</c:v>
                </c:pt>
                <c:pt idx="677">
                  <c:v>22.46</c:v>
                </c:pt>
                <c:pt idx="678">
                  <c:v>22.46</c:v>
                </c:pt>
                <c:pt idx="679">
                  <c:v>22.46</c:v>
                </c:pt>
                <c:pt idx="680">
                  <c:v>22.46</c:v>
                </c:pt>
                <c:pt idx="681">
                  <c:v>22.46</c:v>
                </c:pt>
                <c:pt idx="682">
                  <c:v>22.46</c:v>
                </c:pt>
                <c:pt idx="683">
                  <c:v>22.46</c:v>
                </c:pt>
                <c:pt idx="684">
                  <c:v>22.45</c:v>
                </c:pt>
                <c:pt idx="685">
                  <c:v>22.45</c:v>
                </c:pt>
                <c:pt idx="686">
                  <c:v>22.45</c:v>
                </c:pt>
                <c:pt idx="687">
                  <c:v>22.45</c:v>
                </c:pt>
                <c:pt idx="688">
                  <c:v>22.45</c:v>
                </c:pt>
                <c:pt idx="689">
                  <c:v>22.45</c:v>
                </c:pt>
                <c:pt idx="690">
                  <c:v>22.44</c:v>
                </c:pt>
                <c:pt idx="691">
                  <c:v>22.44</c:v>
                </c:pt>
                <c:pt idx="692">
                  <c:v>22.44</c:v>
                </c:pt>
                <c:pt idx="693">
                  <c:v>22.44</c:v>
                </c:pt>
                <c:pt idx="694">
                  <c:v>22.44</c:v>
                </c:pt>
                <c:pt idx="695">
                  <c:v>22.43</c:v>
                </c:pt>
                <c:pt idx="696">
                  <c:v>22.43</c:v>
                </c:pt>
                <c:pt idx="697">
                  <c:v>22.43</c:v>
                </c:pt>
                <c:pt idx="698">
                  <c:v>22.43</c:v>
                </c:pt>
                <c:pt idx="699">
                  <c:v>22.43</c:v>
                </c:pt>
                <c:pt idx="700">
                  <c:v>22.43</c:v>
                </c:pt>
                <c:pt idx="701">
                  <c:v>22.43</c:v>
                </c:pt>
                <c:pt idx="702">
                  <c:v>22.42</c:v>
                </c:pt>
                <c:pt idx="703">
                  <c:v>22.42</c:v>
                </c:pt>
                <c:pt idx="704">
                  <c:v>22.42</c:v>
                </c:pt>
                <c:pt idx="705">
                  <c:v>22.42</c:v>
                </c:pt>
                <c:pt idx="706">
                  <c:v>22.42</c:v>
                </c:pt>
                <c:pt idx="707">
                  <c:v>22.42</c:v>
                </c:pt>
                <c:pt idx="708">
                  <c:v>22.41</c:v>
                </c:pt>
                <c:pt idx="709">
                  <c:v>22.41</c:v>
                </c:pt>
                <c:pt idx="710">
                  <c:v>22.41</c:v>
                </c:pt>
                <c:pt idx="711">
                  <c:v>22.41</c:v>
                </c:pt>
                <c:pt idx="712">
                  <c:v>22.41</c:v>
                </c:pt>
                <c:pt idx="713">
                  <c:v>22.41</c:v>
                </c:pt>
                <c:pt idx="714">
                  <c:v>22.4</c:v>
                </c:pt>
                <c:pt idx="715">
                  <c:v>22.4</c:v>
                </c:pt>
                <c:pt idx="716">
                  <c:v>22.4</c:v>
                </c:pt>
                <c:pt idx="717">
                  <c:v>22.4</c:v>
                </c:pt>
                <c:pt idx="718">
                  <c:v>22.4</c:v>
                </c:pt>
                <c:pt idx="719">
                  <c:v>22.4</c:v>
                </c:pt>
                <c:pt idx="720">
                  <c:v>22.39</c:v>
                </c:pt>
                <c:pt idx="721">
                  <c:v>22.39</c:v>
                </c:pt>
                <c:pt idx="722">
                  <c:v>22.39</c:v>
                </c:pt>
                <c:pt idx="723">
                  <c:v>22.39</c:v>
                </c:pt>
                <c:pt idx="724">
                  <c:v>22.39</c:v>
                </c:pt>
                <c:pt idx="725">
                  <c:v>22.39</c:v>
                </c:pt>
                <c:pt idx="726">
                  <c:v>22.38</c:v>
                </c:pt>
                <c:pt idx="727">
                  <c:v>22.38</c:v>
                </c:pt>
                <c:pt idx="728">
                  <c:v>22.38</c:v>
                </c:pt>
                <c:pt idx="729">
                  <c:v>22.38</c:v>
                </c:pt>
                <c:pt idx="730">
                  <c:v>22.38</c:v>
                </c:pt>
                <c:pt idx="731">
                  <c:v>22.38</c:v>
                </c:pt>
                <c:pt idx="732">
                  <c:v>22.37</c:v>
                </c:pt>
                <c:pt idx="733">
                  <c:v>22.37</c:v>
                </c:pt>
                <c:pt idx="734">
                  <c:v>22.37</c:v>
                </c:pt>
                <c:pt idx="735">
                  <c:v>22.37</c:v>
                </c:pt>
                <c:pt idx="736">
                  <c:v>22.37</c:v>
                </c:pt>
                <c:pt idx="737">
                  <c:v>22.37</c:v>
                </c:pt>
                <c:pt idx="738">
                  <c:v>22.36</c:v>
                </c:pt>
                <c:pt idx="739">
                  <c:v>22.36</c:v>
                </c:pt>
                <c:pt idx="740">
                  <c:v>22.36</c:v>
                </c:pt>
                <c:pt idx="741">
                  <c:v>22.36</c:v>
                </c:pt>
                <c:pt idx="742">
                  <c:v>22.36</c:v>
                </c:pt>
                <c:pt idx="743">
                  <c:v>22.36</c:v>
                </c:pt>
                <c:pt idx="744">
                  <c:v>22.35</c:v>
                </c:pt>
                <c:pt idx="745">
                  <c:v>22.35</c:v>
                </c:pt>
                <c:pt idx="746">
                  <c:v>22.35</c:v>
                </c:pt>
                <c:pt idx="747">
                  <c:v>22.35</c:v>
                </c:pt>
                <c:pt idx="748">
                  <c:v>22.35</c:v>
                </c:pt>
                <c:pt idx="749">
                  <c:v>22.35</c:v>
                </c:pt>
                <c:pt idx="750">
                  <c:v>22.35</c:v>
                </c:pt>
                <c:pt idx="751">
                  <c:v>22.34</c:v>
                </c:pt>
                <c:pt idx="752">
                  <c:v>22.34</c:v>
                </c:pt>
                <c:pt idx="753">
                  <c:v>22.34</c:v>
                </c:pt>
                <c:pt idx="754">
                  <c:v>22.34</c:v>
                </c:pt>
                <c:pt idx="755">
                  <c:v>22.34</c:v>
                </c:pt>
                <c:pt idx="756">
                  <c:v>22.34</c:v>
                </c:pt>
                <c:pt idx="757">
                  <c:v>22.34</c:v>
                </c:pt>
                <c:pt idx="758">
                  <c:v>22.33</c:v>
                </c:pt>
                <c:pt idx="759">
                  <c:v>22.33</c:v>
                </c:pt>
                <c:pt idx="760">
                  <c:v>22.33</c:v>
                </c:pt>
                <c:pt idx="761">
                  <c:v>22.33</c:v>
                </c:pt>
                <c:pt idx="762">
                  <c:v>22.33</c:v>
                </c:pt>
                <c:pt idx="763">
                  <c:v>22.33</c:v>
                </c:pt>
                <c:pt idx="764">
                  <c:v>22.33</c:v>
                </c:pt>
                <c:pt idx="765">
                  <c:v>22.32</c:v>
                </c:pt>
                <c:pt idx="766">
                  <c:v>22.32</c:v>
                </c:pt>
                <c:pt idx="767">
                  <c:v>22.32</c:v>
                </c:pt>
                <c:pt idx="768">
                  <c:v>22.32</c:v>
                </c:pt>
                <c:pt idx="769">
                  <c:v>22.32</c:v>
                </c:pt>
                <c:pt idx="770">
                  <c:v>22.32</c:v>
                </c:pt>
                <c:pt idx="771">
                  <c:v>22.31</c:v>
                </c:pt>
                <c:pt idx="772">
                  <c:v>22.31</c:v>
                </c:pt>
                <c:pt idx="773">
                  <c:v>22.31</c:v>
                </c:pt>
                <c:pt idx="774">
                  <c:v>22.31</c:v>
                </c:pt>
                <c:pt idx="775">
                  <c:v>22.31</c:v>
                </c:pt>
                <c:pt idx="776">
                  <c:v>22.31</c:v>
                </c:pt>
                <c:pt idx="777">
                  <c:v>22.3</c:v>
                </c:pt>
                <c:pt idx="778">
                  <c:v>22.3</c:v>
                </c:pt>
                <c:pt idx="779">
                  <c:v>22.3</c:v>
                </c:pt>
                <c:pt idx="780">
                  <c:v>22.3</c:v>
                </c:pt>
                <c:pt idx="781">
                  <c:v>22.3</c:v>
                </c:pt>
                <c:pt idx="782">
                  <c:v>22.3</c:v>
                </c:pt>
                <c:pt idx="783">
                  <c:v>22.3</c:v>
                </c:pt>
                <c:pt idx="784">
                  <c:v>22.29</c:v>
                </c:pt>
                <c:pt idx="785">
                  <c:v>22.29</c:v>
                </c:pt>
                <c:pt idx="786">
                  <c:v>22.29</c:v>
                </c:pt>
                <c:pt idx="787">
                  <c:v>22.29</c:v>
                </c:pt>
                <c:pt idx="788">
                  <c:v>22.29</c:v>
                </c:pt>
                <c:pt idx="789">
                  <c:v>22.29</c:v>
                </c:pt>
                <c:pt idx="790">
                  <c:v>22.29</c:v>
                </c:pt>
                <c:pt idx="791">
                  <c:v>22.28</c:v>
                </c:pt>
                <c:pt idx="792">
                  <c:v>22.28</c:v>
                </c:pt>
                <c:pt idx="793">
                  <c:v>22.28</c:v>
                </c:pt>
                <c:pt idx="794">
                  <c:v>22.28</c:v>
                </c:pt>
                <c:pt idx="795">
                  <c:v>22.28</c:v>
                </c:pt>
                <c:pt idx="796">
                  <c:v>22.28</c:v>
                </c:pt>
                <c:pt idx="797">
                  <c:v>22.28</c:v>
                </c:pt>
                <c:pt idx="798">
                  <c:v>22.27</c:v>
                </c:pt>
                <c:pt idx="799">
                  <c:v>22.27</c:v>
                </c:pt>
              </c:numCache>
            </c:numRef>
          </c:yVal>
          <c:smooth val="0"/>
          <c:extLst>
            <c:ext xmlns:c16="http://schemas.microsoft.com/office/drawing/2014/chart" uri="{C3380CC4-5D6E-409C-BE32-E72D297353CC}">
              <c16:uniqueId val="{00000002-CE37-484E-875F-A7440BAA942C}"/>
            </c:ext>
          </c:extLst>
        </c:ser>
        <c:ser>
          <c:idx val="11"/>
          <c:order val="11"/>
          <c:tx>
            <c:strRef>
              <c:f>GM1808A_S!$J$3</c:f>
              <c:strCache>
                <c:ptCount val="1"/>
                <c:pt idx="0">
                  <c:v>Je 2,5 PHR ZnO/OXI</c:v>
                </c:pt>
              </c:strCache>
            </c:strRef>
          </c:tx>
          <c:spPr>
            <a:ln w="19050" cap="rnd">
              <a:solidFill>
                <a:srgbClr val="00B0F0"/>
              </a:solidFill>
              <a:round/>
            </a:ln>
            <a:effectLst/>
          </c:spPr>
          <c:marker>
            <c:symbol val="none"/>
          </c:marker>
          <c:xVal>
            <c:numRef>
              <c:f>GM1808A_S!$J$25:$J$824</c:f>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f>GM1808A_S!$K$25:$K$824</c:f>
              <c:numCache>
                <c:formatCode>General</c:formatCode>
                <c:ptCount val="800"/>
                <c:pt idx="0">
                  <c:v>0</c:v>
                </c:pt>
                <c:pt idx="1">
                  <c:v>6.65</c:v>
                </c:pt>
                <c:pt idx="2">
                  <c:v>10.94</c:v>
                </c:pt>
                <c:pt idx="3">
                  <c:v>11.51</c:v>
                </c:pt>
                <c:pt idx="4">
                  <c:v>11.06</c:v>
                </c:pt>
                <c:pt idx="5">
                  <c:v>10.66</c:v>
                </c:pt>
                <c:pt idx="6">
                  <c:v>10.37</c:v>
                </c:pt>
                <c:pt idx="7">
                  <c:v>10.050000000000001</c:v>
                </c:pt>
                <c:pt idx="8">
                  <c:v>9.82</c:v>
                </c:pt>
                <c:pt idx="9">
                  <c:v>9.56</c:v>
                </c:pt>
                <c:pt idx="10">
                  <c:v>9.4</c:v>
                </c:pt>
                <c:pt idx="11">
                  <c:v>9.2799999999999994</c:v>
                </c:pt>
                <c:pt idx="12">
                  <c:v>9.17</c:v>
                </c:pt>
                <c:pt idx="13">
                  <c:v>9.06</c:v>
                </c:pt>
                <c:pt idx="14">
                  <c:v>8.9700000000000006</c:v>
                </c:pt>
                <c:pt idx="15">
                  <c:v>8.89</c:v>
                </c:pt>
                <c:pt idx="16">
                  <c:v>8.8000000000000007</c:v>
                </c:pt>
                <c:pt idx="17">
                  <c:v>8.73</c:v>
                </c:pt>
                <c:pt idx="18">
                  <c:v>8.65</c:v>
                </c:pt>
                <c:pt idx="19">
                  <c:v>8.6</c:v>
                </c:pt>
                <c:pt idx="20">
                  <c:v>8.5299999999999994</c:v>
                </c:pt>
                <c:pt idx="21">
                  <c:v>8.48</c:v>
                </c:pt>
                <c:pt idx="22">
                  <c:v>8.42</c:v>
                </c:pt>
                <c:pt idx="23">
                  <c:v>8.3699999999999992</c:v>
                </c:pt>
                <c:pt idx="24">
                  <c:v>8.32</c:v>
                </c:pt>
                <c:pt idx="25">
                  <c:v>8.2799999999999994</c:v>
                </c:pt>
                <c:pt idx="26">
                  <c:v>8.24</c:v>
                </c:pt>
                <c:pt idx="27">
                  <c:v>8.19</c:v>
                </c:pt>
                <c:pt idx="28">
                  <c:v>8.15</c:v>
                </c:pt>
                <c:pt idx="29">
                  <c:v>8.11</c:v>
                </c:pt>
                <c:pt idx="30">
                  <c:v>8.07</c:v>
                </c:pt>
                <c:pt idx="31">
                  <c:v>8.0399999999999991</c:v>
                </c:pt>
                <c:pt idx="32">
                  <c:v>8.01</c:v>
                </c:pt>
                <c:pt idx="33">
                  <c:v>7.97</c:v>
                </c:pt>
                <c:pt idx="34">
                  <c:v>7.94</c:v>
                </c:pt>
                <c:pt idx="35">
                  <c:v>7.91</c:v>
                </c:pt>
                <c:pt idx="36">
                  <c:v>7.88</c:v>
                </c:pt>
                <c:pt idx="37">
                  <c:v>7.84</c:v>
                </c:pt>
                <c:pt idx="38">
                  <c:v>7.82</c:v>
                </c:pt>
                <c:pt idx="39">
                  <c:v>7.79</c:v>
                </c:pt>
                <c:pt idx="40">
                  <c:v>7.77</c:v>
                </c:pt>
                <c:pt idx="41">
                  <c:v>7.74</c:v>
                </c:pt>
                <c:pt idx="42">
                  <c:v>7.71</c:v>
                </c:pt>
                <c:pt idx="43">
                  <c:v>7.69</c:v>
                </c:pt>
                <c:pt idx="44">
                  <c:v>7.67</c:v>
                </c:pt>
                <c:pt idx="45">
                  <c:v>7.65</c:v>
                </c:pt>
                <c:pt idx="46">
                  <c:v>7.62</c:v>
                </c:pt>
                <c:pt idx="47">
                  <c:v>7.6</c:v>
                </c:pt>
                <c:pt idx="48">
                  <c:v>7.59</c:v>
                </c:pt>
                <c:pt idx="49">
                  <c:v>7.57</c:v>
                </c:pt>
                <c:pt idx="50">
                  <c:v>7.55</c:v>
                </c:pt>
                <c:pt idx="51">
                  <c:v>7.53</c:v>
                </c:pt>
                <c:pt idx="52">
                  <c:v>7.51</c:v>
                </c:pt>
                <c:pt idx="53">
                  <c:v>7.49</c:v>
                </c:pt>
                <c:pt idx="54">
                  <c:v>7.48</c:v>
                </c:pt>
                <c:pt idx="55">
                  <c:v>7.46</c:v>
                </c:pt>
                <c:pt idx="56">
                  <c:v>7.45</c:v>
                </c:pt>
                <c:pt idx="57">
                  <c:v>7.43</c:v>
                </c:pt>
                <c:pt idx="58">
                  <c:v>7.42</c:v>
                </c:pt>
                <c:pt idx="59">
                  <c:v>7.4</c:v>
                </c:pt>
                <c:pt idx="60">
                  <c:v>7.39</c:v>
                </c:pt>
                <c:pt idx="61">
                  <c:v>7.37</c:v>
                </c:pt>
                <c:pt idx="62">
                  <c:v>7.36</c:v>
                </c:pt>
                <c:pt idx="63">
                  <c:v>7.35</c:v>
                </c:pt>
                <c:pt idx="64">
                  <c:v>7.33</c:v>
                </c:pt>
                <c:pt idx="65">
                  <c:v>7.32</c:v>
                </c:pt>
                <c:pt idx="66">
                  <c:v>7.31</c:v>
                </c:pt>
                <c:pt idx="67">
                  <c:v>7.3</c:v>
                </c:pt>
                <c:pt idx="68">
                  <c:v>7.28</c:v>
                </c:pt>
                <c:pt idx="69">
                  <c:v>7.27</c:v>
                </c:pt>
                <c:pt idx="70">
                  <c:v>7.26</c:v>
                </c:pt>
                <c:pt idx="71">
                  <c:v>7.25</c:v>
                </c:pt>
                <c:pt idx="72">
                  <c:v>7.24</c:v>
                </c:pt>
                <c:pt idx="73">
                  <c:v>7.23</c:v>
                </c:pt>
                <c:pt idx="74">
                  <c:v>7.22</c:v>
                </c:pt>
                <c:pt idx="75">
                  <c:v>7.21</c:v>
                </c:pt>
                <c:pt idx="76">
                  <c:v>7.2</c:v>
                </c:pt>
                <c:pt idx="77">
                  <c:v>7.2</c:v>
                </c:pt>
                <c:pt idx="78">
                  <c:v>7.19</c:v>
                </c:pt>
                <c:pt idx="79">
                  <c:v>7.18</c:v>
                </c:pt>
                <c:pt idx="80">
                  <c:v>7.17</c:v>
                </c:pt>
                <c:pt idx="81">
                  <c:v>7.16</c:v>
                </c:pt>
                <c:pt idx="82">
                  <c:v>7.16</c:v>
                </c:pt>
                <c:pt idx="83">
                  <c:v>7.15</c:v>
                </c:pt>
                <c:pt idx="84">
                  <c:v>7.14</c:v>
                </c:pt>
                <c:pt idx="85">
                  <c:v>7.14</c:v>
                </c:pt>
                <c:pt idx="86">
                  <c:v>7.13</c:v>
                </c:pt>
                <c:pt idx="87">
                  <c:v>7.12</c:v>
                </c:pt>
                <c:pt idx="88">
                  <c:v>7.12</c:v>
                </c:pt>
                <c:pt idx="89">
                  <c:v>7.11</c:v>
                </c:pt>
                <c:pt idx="90">
                  <c:v>7.11</c:v>
                </c:pt>
                <c:pt idx="91">
                  <c:v>7.1</c:v>
                </c:pt>
                <c:pt idx="92">
                  <c:v>7.1</c:v>
                </c:pt>
                <c:pt idx="93">
                  <c:v>7.09</c:v>
                </c:pt>
                <c:pt idx="94">
                  <c:v>7.08</c:v>
                </c:pt>
                <c:pt idx="95">
                  <c:v>7.08</c:v>
                </c:pt>
                <c:pt idx="96">
                  <c:v>7.07</c:v>
                </c:pt>
                <c:pt idx="97">
                  <c:v>7.07</c:v>
                </c:pt>
                <c:pt idx="98">
                  <c:v>7.07</c:v>
                </c:pt>
                <c:pt idx="99">
                  <c:v>7.06</c:v>
                </c:pt>
                <c:pt idx="100">
                  <c:v>7.06</c:v>
                </c:pt>
                <c:pt idx="101">
                  <c:v>7.06</c:v>
                </c:pt>
                <c:pt idx="102">
                  <c:v>7.06</c:v>
                </c:pt>
                <c:pt idx="103">
                  <c:v>7.05</c:v>
                </c:pt>
                <c:pt idx="104">
                  <c:v>7.05</c:v>
                </c:pt>
                <c:pt idx="105">
                  <c:v>7.05</c:v>
                </c:pt>
                <c:pt idx="106">
                  <c:v>7.05</c:v>
                </c:pt>
                <c:pt idx="107">
                  <c:v>7.04</c:v>
                </c:pt>
                <c:pt idx="108">
                  <c:v>7.04</c:v>
                </c:pt>
                <c:pt idx="109">
                  <c:v>7.04</c:v>
                </c:pt>
                <c:pt idx="110">
                  <c:v>7.04</c:v>
                </c:pt>
                <c:pt idx="111">
                  <c:v>7.03</c:v>
                </c:pt>
                <c:pt idx="112">
                  <c:v>7.02</c:v>
                </c:pt>
                <c:pt idx="113">
                  <c:v>7.02</c:v>
                </c:pt>
                <c:pt idx="114">
                  <c:v>7.02</c:v>
                </c:pt>
                <c:pt idx="115">
                  <c:v>7.01</c:v>
                </c:pt>
                <c:pt idx="116">
                  <c:v>7.01</c:v>
                </c:pt>
                <c:pt idx="117">
                  <c:v>7.01</c:v>
                </c:pt>
                <c:pt idx="118">
                  <c:v>7</c:v>
                </c:pt>
                <c:pt idx="119">
                  <c:v>7</c:v>
                </c:pt>
                <c:pt idx="120">
                  <c:v>7</c:v>
                </c:pt>
                <c:pt idx="121">
                  <c:v>7</c:v>
                </c:pt>
                <c:pt idx="122">
                  <c:v>7</c:v>
                </c:pt>
                <c:pt idx="123">
                  <c:v>7</c:v>
                </c:pt>
                <c:pt idx="124">
                  <c:v>7</c:v>
                </c:pt>
                <c:pt idx="125">
                  <c:v>7</c:v>
                </c:pt>
                <c:pt idx="126">
                  <c:v>7</c:v>
                </c:pt>
                <c:pt idx="127">
                  <c:v>7.01</c:v>
                </c:pt>
                <c:pt idx="128">
                  <c:v>7.01</c:v>
                </c:pt>
                <c:pt idx="129">
                  <c:v>7.01</c:v>
                </c:pt>
                <c:pt idx="130">
                  <c:v>7.01</c:v>
                </c:pt>
                <c:pt idx="131">
                  <c:v>7.02</c:v>
                </c:pt>
                <c:pt idx="132">
                  <c:v>7.02</c:v>
                </c:pt>
                <c:pt idx="133">
                  <c:v>7.03</c:v>
                </c:pt>
                <c:pt idx="134">
                  <c:v>7.03</c:v>
                </c:pt>
                <c:pt idx="135">
                  <c:v>7.04</c:v>
                </c:pt>
                <c:pt idx="136">
                  <c:v>7.04</c:v>
                </c:pt>
                <c:pt idx="137">
                  <c:v>7.05</c:v>
                </c:pt>
                <c:pt idx="138">
                  <c:v>7.06</c:v>
                </c:pt>
                <c:pt idx="139">
                  <c:v>7.06</c:v>
                </c:pt>
                <c:pt idx="140">
                  <c:v>7.07</c:v>
                </c:pt>
                <c:pt idx="141">
                  <c:v>7.08</c:v>
                </c:pt>
                <c:pt idx="142">
                  <c:v>7.09</c:v>
                </c:pt>
                <c:pt idx="143">
                  <c:v>7.1</c:v>
                </c:pt>
                <c:pt idx="144">
                  <c:v>7.11</c:v>
                </c:pt>
                <c:pt idx="145">
                  <c:v>7.12</c:v>
                </c:pt>
                <c:pt idx="146">
                  <c:v>7.13</c:v>
                </c:pt>
                <c:pt idx="147">
                  <c:v>7.14</c:v>
                </c:pt>
                <c:pt idx="148">
                  <c:v>7.15</c:v>
                </c:pt>
                <c:pt idx="149">
                  <c:v>7.16</c:v>
                </c:pt>
                <c:pt idx="150">
                  <c:v>7.17</c:v>
                </c:pt>
                <c:pt idx="151">
                  <c:v>7.19</c:v>
                </c:pt>
                <c:pt idx="152">
                  <c:v>7.2</c:v>
                </c:pt>
                <c:pt idx="153">
                  <c:v>7.21</c:v>
                </c:pt>
                <c:pt idx="154">
                  <c:v>7.23</c:v>
                </c:pt>
                <c:pt idx="155">
                  <c:v>7.24</c:v>
                </c:pt>
                <c:pt idx="156">
                  <c:v>7.25</c:v>
                </c:pt>
                <c:pt idx="157">
                  <c:v>7.27</c:v>
                </c:pt>
                <c:pt idx="158">
                  <c:v>7.29</c:v>
                </c:pt>
                <c:pt idx="159">
                  <c:v>7.3</c:v>
                </c:pt>
                <c:pt idx="160">
                  <c:v>7.32</c:v>
                </c:pt>
                <c:pt idx="161">
                  <c:v>7.34</c:v>
                </c:pt>
                <c:pt idx="162">
                  <c:v>7.36</c:v>
                </c:pt>
                <c:pt idx="163">
                  <c:v>7.38</c:v>
                </c:pt>
                <c:pt idx="164">
                  <c:v>7.4</c:v>
                </c:pt>
                <c:pt idx="165">
                  <c:v>7.42</c:v>
                </c:pt>
                <c:pt idx="166">
                  <c:v>7.44</c:v>
                </c:pt>
                <c:pt idx="167">
                  <c:v>7.46</c:v>
                </c:pt>
                <c:pt idx="168">
                  <c:v>7.48</c:v>
                </c:pt>
                <c:pt idx="169">
                  <c:v>7.5</c:v>
                </c:pt>
                <c:pt idx="170">
                  <c:v>7.53</c:v>
                </c:pt>
                <c:pt idx="171">
                  <c:v>7.55</c:v>
                </c:pt>
                <c:pt idx="172">
                  <c:v>7.58</c:v>
                </c:pt>
                <c:pt idx="173">
                  <c:v>7.6</c:v>
                </c:pt>
                <c:pt idx="174">
                  <c:v>7.63</c:v>
                </c:pt>
                <c:pt idx="175">
                  <c:v>7.66</c:v>
                </c:pt>
                <c:pt idx="176">
                  <c:v>7.68</c:v>
                </c:pt>
                <c:pt idx="177">
                  <c:v>7.71</c:v>
                </c:pt>
                <c:pt idx="178">
                  <c:v>7.74</c:v>
                </c:pt>
                <c:pt idx="179">
                  <c:v>7.77</c:v>
                </c:pt>
                <c:pt idx="180">
                  <c:v>7.8</c:v>
                </c:pt>
                <c:pt idx="181">
                  <c:v>7.83</c:v>
                </c:pt>
                <c:pt idx="182">
                  <c:v>7.86</c:v>
                </c:pt>
                <c:pt idx="183">
                  <c:v>7.89</c:v>
                </c:pt>
                <c:pt idx="184">
                  <c:v>7.92</c:v>
                </c:pt>
                <c:pt idx="185">
                  <c:v>7.96</c:v>
                </c:pt>
                <c:pt idx="186">
                  <c:v>7.99</c:v>
                </c:pt>
                <c:pt idx="187">
                  <c:v>8.0299999999999994</c:v>
                </c:pt>
                <c:pt idx="188">
                  <c:v>8.06</c:v>
                </c:pt>
                <c:pt idx="189">
                  <c:v>8.1</c:v>
                </c:pt>
                <c:pt idx="190">
                  <c:v>8.1300000000000008</c:v>
                </c:pt>
                <c:pt idx="191">
                  <c:v>8.17</c:v>
                </c:pt>
                <c:pt idx="192">
                  <c:v>8.2100000000000009</c:v>
                </c:pt>
                <c:pt idx="193">
                  <c:v>8.25</c:v>
                </c:pt>
                <c:pt idx="194">
                  <c:v>8.2899999999999991</c:v>
                </c:pt>
                <c:pt idx="195">
                  <c:v>8.33</c:v>
                </c:pt>
                <c:pt idx="196">
                  <c:v>8.3699999999999992</c:v>
                </c:pt>
                <c:pt idx="197">
                  <c:v>8.41</c:v>
                </c:pt>
                <c:pt idx="198">
                  <c:v>8.4499999999999993</c:v>
                </c:pt>
                <c:pt idx="199">
                  <c:v>8.49</c:v>
                </c:pt>
                <c:pt idx="200">
                  <c:v>8.5399999999999991</c:v>
                </c:pt>
                <c:pt idx="201">
                  <c:v>8.58</c:v>
                </c:pt>
                <c:pt idx="202">
                  <c:v>8.6300000000000008</c:v>
                </c:pt>
                <c:pt idx="203">
                  <c:v>8.67</c:v>
                </c:pt>
                <c:pt idx="204">
                  <c:v>8.7200000000000006</c:v>
                </c:pt>
                <c:pt idx="205">
                  <c:v>8.77</c:v>
                </c:pt>
                <c:pt idx="206">
                  <c:v>8.82</c:v>
                </c:pt>
                <c:pt idx="207">
                  <c:v>8.8699999999999992</c:v>
                </c:pt>
                <c:pt idx="208">
                  <c:v>8.92</c:v>
                </c:pt>
                <c:pt idx="209">
                  <c:v>8.9700000000000006</c:v>
                </c:pt>
                <c:pt idx="210">
                  <c:v>9.0299999999999994</c:v>
                </c:pt>
                <c:pt idx="211">
                  <c:v>9.08</c:v>
                </c:pt>
                <c:pt idx="212">
                  <c:v>9.14</c:v>
                </c:pt>
                <c:pt idx="213">
                  <c:v>9.19</c:v>
                </c:pt>
                <c:pt idx="214">
                  <c:v>9.25</c:v>
                </c:pt>
                <c:pt idx="215">
                  <c:v>9.31</c:v>
                </c:pt>
                <c:pt idx="216">
                  <c:v>9.3699999999999992</c:v>
                </c:pt>
                <c:pt idx="217">
                  <c:v>9.43</c:v>
                </c:pt>
                <c:pt idx="218">
                  <c:v>9.5</c:v>
                </c:pt>
                <c:pt idx="219">
                  <c:v>9.56</c:v>
                </c:pt>
                <c:pt idx="220">
                  <c:v>9.6300000000000008</c:v>
                </c:pt>
                <c:pt idx="221">
                  <c:v>9.6999999999999993</c:v>
                </c:pt>
                <c:pt idx="222">
                  <c:v>9.76</c:v>
                </c:pt>
                <c:pt idx="223">
                  <c:v>9.83</c:v>
                </c:pt>
                <c:pt idx="224">
                  <c:v>9.91</c:v>
                </c:pt>
                <c:pt idx="225">
                  <c:v>9.98</c:v>
                </c:pt>
                <c:pt idx="226">
                  <c:v>10.06</c:v>
                </c:pt>
                <c:pt idx="227">
                  <c:v>10.130000000000001</c:v>
                </c:pt>
                <c:pt idx="228">
                  <c:v>10.210000000000001</c:v>
                </c:pt>
                <c:pt idx="229">
                  <c:v>10.3</c:v>
                </c:pt>
                <c:pt idx="230">
                  <c:v>10.38</c:v>
                </c:pt>
                <c:pt idx="231">
                  <c:v>10.47</c:v>
                </c:pt>
                <c:pt idx="232">
                  <c:v>10.55</c:v>
                </c:pt>
                <c:pt idx="233">
                  <c:v>10.64</c:v>
                </c:pt>
                <c:pt idx="234">
                  <c:v>10.73</c:v>
                </c:pt>
                <c:pt idx="235">
                  <c:v>10.83</c:v>
                </c:pt>
                <c:pt idx="236">
                  <c:v>10.93</c:v>
                </c:pt>
                <c:pt idx="237">
                  <c:v>11.03</c:v>
                </c:pt>
                <c:pt idx="238">
                  <c:v>11.13</c:v>
                </c:pt>
                <c:pt idx="239">
                  <c:v>11.23</c:v>
                </c:pt>
                <c:pt idx="240">
                  <c:v>11.34</c:v>
                </c:pt>
                <c:pt idx="241">
                  <c:v>11.45</c:v>
                </c:pt>
                <c:pt idx="242">
                  <c:v>11.56</c:v>
                </c:pt>
                <c:pt idx="243">
                  <c:v>11.68</c:v>
                </c:pt>
                <c:pt idx="244">
                  <c:v>11.79</c:v>
                </c:pt>
                <c:pt idx="245">
                  <c:v>11.92</c:v>
                </c:pt>
                <c:pt idx="246">
                  <c:v>12.04</c:v>
                </c:pt>
                <c:pt idx="247">
                  <c:v>12.16</c:v>
                </c:pt>
                <c:pt idx="248">
                  <c:v>12.29</c:v>
                </c:pt>
                <c:pt idx="249">
                  <c:v>12.42</c:v>
                </c:pt>
                <c:pt idx="250">
                  <c:v>12.55</c:v>
                </c:pt>
                <c:pt idx="251">
                  <c:v>12.69</c:v>
                </c:pt>
                <c:pt idx="252">
                  <c:v>12.82</c:v>
                </c:pt>
                <c:pt idx="253">
                  <c:v>12.96</c:v>
                </c:pt>
                <c:pt idx="254">
                  <c:v>13.1</c:v>
                </c:pt>
                <c:pt idx="255">
                  <c:v>13.24</c:v>
                </c:pt>
                <c:pt idx="256">
                  <c:v>13.38</c:v>
                </c:pt>
                <c:pt idx="257">
                  <c:v>13.52</c:v>
                </c:pt>
                <c:pt idx="258">
                  <c:v>13.67</c:v>
                </c:pt>
                <c:pt idx="259">
                  <c:v>13.81</c:v>
                </c:pt>
                <c:pt idx="260">
                  <c:v>13.96</c:v>
                </c:pt>
                <c:pt idx="261">
                  <c:v>14.11</c:v>
                </c:pt>
                <c:pt idx="262">
                  <c:v>14.26</c:v>
                </c:pt>
                <c:pt idx="263">
                  <c:v>14.4</c:v>
                </c:pt>
                <c:pt idx="264">
                  <c:v>14.55</c:v>
                </c:pt>
                <c:pt idx="265">
                  <c:v>14.7</c:v>
                </c:pt>
                <c:pt idx="266">
                  <c:v>14.85</c:v>
                </c:pt>
                <c:pt idx="267">
                  <c:v>15</c:v>
                </c:pt>
                <c:pt idx="268">
                  <c:v>15.15</c:v>
                </c:pt>
                <c:pt idx="269">
                  <c:v>15.29</c:v>
                </c:pt>
                <c:pt idx="270">
                  <c:v>15.44</c:v>
                </c:pt>
                <c:pt idx="271">
                  <c:v>15.59</c:v>
                </c:pt>
                <c:pt idx="272">
                  <c:v>15.74</c:v>
                </c:pt>
                <c:pt idx="273">
                  <c:v>15.88</c:v>
                </c:pt>
                <c:pt idx="274">
                  <c:v>16.03</c:v>
                </c:pt>
                <c:pt idx="275">
                  <c:v>16.170000000000002</c:v>
                </c:pt>
                <c:pt idx="276">
                  <c:v>16.32</c:v>
                </c:pt>
                <c:pt idx="277">
                  <c:v>16.46</c:v>
                </c:pt>
                <c:pt idx="278">
                  <c:v>16.600000000000001</c:v>
                </c:pt>
                <c:pt idx="279">
                  <c:v>16.739999999999998</c:v>
                </c:pt>
                <c:pt idx="280">
                  <c:v>16.88</c:v>
                </c:pt>
                <c:pt idx="281">
                  <c:v>17.02</c:v>
                </c:pt>
                <c:pt idx="282">
                  <c:v>17.16</c:v>
                </c:pt>
                <c:pt idx="283">
                  <c:v>17.29</c:v>
                </c:pt>
                <c:pt idx="284">
                  <c:v>17.43</c:v>
                </c:pt>
                <c:pt idx="285">
                  <c:v>17.559999999999999</c:v>
                </c:pt>
                <c:pt idx="286">
                  <c:v>17.690000000000001</c:v>
                </c:pt>
                <c:pt idx="287">
                  <c:v>17.82</c:v>
                </c:pt>
                <c:pt idx="288">
                  <c:v>17.95</c:v>
                </c:pt>
                <c:pt idx="289">
                  <c:v>18.079999999999998</c:v>
                </c:pt>
                <c:pt idx="290">
                  <c:v>18.2</c:v>
                </c:pt>
                <c:pt idx="291">
                  <c:v>18.329999999999998</c:v>
                </c:pt>
                <c:pt idx="292">
                  <c:v>18.45</c:v>
                </c:pt>
                <c:pt idx="293">
                  <c:v>18.57</c:v>
                </c:pt>
                <c:pt idx="294">
                  <c:v>18.690000000000001</c:v>
                </c:pt>
                <c:pt idx="295">
                  <c:v>18.809999999999999</c:v>
                </c:pt>
                <c:pt idx="296">
                  <c:v>18.920000000000002</c:v>
                </c:pt>
                <c:pt idx="297">
                  <c:v>19.04</c:v>
                </c:pt>
                <c:pt idx="298">
                  <c:v>19.149999999999999</c:v>
                </c:pt>
                <c:pt idx="299">
                  <c:v>19.260000000000002</c:v>
                </c:pt>
                <c:pt idx="300">
                  <c:v>19.37</c:v>
                </c:pt>
                <c:pt idx="301">
                  <c:v>19.48</c:v>
                </c:pt>
                <c:pt idx="302">
                  <c:v>19.579999999999998</c:v>
                </c:pt>
                <c:pt idx="303">
                  <c:v>19.690000000000001</c:v>
                </c:pt>
                <c:pt idx="304">
                  <c:v>19.79</c:v>
                </c:pt>
                <c:pt idx="305">
                  <c:v>19.89</c:v>
                </c:pt>
                <c:pt idx="306">
                  <c:v>19.98</c:v>
                </c:pt>
                <c:pt idx="307">
                  <c:v>20.079999999999998</c:v>
                </c:pt>
                <c:pt idx="308">
                  <c:v>20.18</c:v>
                </c:pt>
                <c:pt idx="309">
                  <c:v>20.27</c:v>
                </c:pt>
                <c:pt idx="310">
                  <c:v>20.36</c:v>
                </c:pt>
                <c:pt idx="311">
                  <c:v>20.45</c:v>
                </c:pt>
                <c:pt idx="312">
                  <c:v>20.53</c:v>
                </c:pt>
                <c:pt idx="313">
                  <c:v>20.62</c:v>
                </c:pt>
                <c:pt idx="314">
                  <c:v>20.7</c:v>
                </c:pt>
                <c:pt idx="315">
                  <c:v>20.78</c:v>
                </c:pt>
                <c:pt idx="316">
                  <c:v>20.86</c:v>
                </c:pt>
                <c:pt idx="317">
                  <c:v>20.94</c:v>
                </c:pt>
                <c:pt idx="318">
                  <c:v>21.02</c:v>
                </c:pt>
                <c:pt idx="319">
                  <c:v>21.09</c:v>
                </c:pt>
                <c:pt idx="320">
                  <c:v>21.16</c:v>
                </c:pt>
                <c:pt idx="321">
                  <c:v>21.23</c:v>
                </c:pt>
                <c:pt idx="322">
                  <c:v>21.3</c:v>
                </c:pt>
                <c:pt idx="323">
                  <c:v>21.37</c:v>
                </c:pt>
                <c:pt idx="324">
                  <c:v>21.43</c:v>
                </c:pt>
                <c:pt idx="325">
                  <c:v>21.5</c:v>
                </c:pt>
                <c:pt idx="326">
                  <c:v>21.56</c:v>
                </c:pt>
                <c:pt idx="327">
                  <c:v>21.62</c:v>
                </c:pt>
                <c:pt idx="328">
                  <c:v>21.68</c:v>
                </c:pt>
                <c:pt idx="329">
                  <c:v>21.73</c:v>
                </c:pt>
                <c:pt idx="330">
                  <c:v>21.79</c:v>
                </c:pt>
                <c:pt idx="331">
                  <c:v>21.84</c:v>
                </c:pt>
                <c:pt idx="332">
                  <c:v>21.89</c:v>
                </c:pt>
                <c:pt idx="333">
                  <c:v>21.94</c:v>
                </c:pt>
                <c:pt idx="334">
                  <c:v>21.99</c:v>
                </c:pt>
                <c:pt idx="335">
                  <c:v>22.04</c:v>
                </c:pt>
                <c:pt idx="336">
                  <c:v>22.08</c:v>
                </c:pt>
                <c:pt idx="337">
                  <c:v>22.13</c:v>
                </c:pt>
                <c:pt idx="338">
                  <c:v>22.17</c:v>
                </c:pt>
                <c:pt idx="339">
                  <c:v>22.21</c:v>
                </c:pt>
                <c:pt idx="340">
                  <c:v>22.25</c:v>
                </c:pt>
                <c:pt idx="341">
                  <c:v>22.29</c:v>
                </c:pt>
                <c:pt idx="342">
                  <c:v>22.33</c:v>
                </c:pt>
                <c:pt idx="343">
                  <c:v>22.36</c:v>
                </c:pt>
                <c:pt idx="344">
                  <c:v>22.4</c:v>
                </c:pt>
                <c:pt idx="345">
                  <c:v>22.43</c:v>
                </c:pt>
                <c:pt idx="346">
                  <c:v>22.46</c:v>
                </c:pt>
                <c:pt idx="347">
                  <c:v>22.49</c:v>
                </c:pt>
                <c:pt idx="348">
                  <c:v>22.52</c:v>
                </c:pt>
                <c:pt idx="349">
                  <c:v>22.55</c:v>
                </c:pt>
                <c:pt idx="350">
                  <c:v>22.58</c:v>
                </c:pt>
                <c:pt idx="351">
                  <c:v>22.61</c:v>
                </c:pt>
                <c:pt idx="352">
                  <c:v>22.63</c:v>
                </c:pt>
                <c:pt idx="353">
                  <c:v>22.66</c:v>
                </c:pt>
                <c:pt idx="354">
                  <c:v>22.68</c:v>
                </c:pt>
                <c:pt idx="355">
                  <c:v>22.71</c:v>
                </c:pt>
                <c:pt idx="356">
                  <c:v>22.73</c:v>
                </c:pt>
                <c:pt idx="357">
                  <c:v>22.75</c:v>
                </c:pt>
                <c:pt idx="358">
                  <c:v>22.77</c:v>
                </c:pt>
                <c:pt idx="359">
                  <c:v>22.79</c:v>
                </c:pt>
                <c:pt idx="360">
                  <c:v>22.81</c:v>
                </c:pt>
                <c:pt idx="361">
                  <c:v>22.83</c:v>
                </c:pt>
                <c:pt idx="362">
                  <c:v>22.85</c:v>
                </c:pt>
                <c:pt idx="363">
                  <c:v>22.87</c:v>
                </c:pt>
                <c:pt idx="364">
                  <c:v>22.88</c:v>
                </c:pt>
                <c:pt idx="365">
                  <c:v>22.9</c:v>
                </c:pt>
                <c:pt idx="366">
                  <c:v>22.92</c:v>
                </c:pt>
                <c:pt idx="367">
                  <c:v>22.93</c:v>
                </c:pt>
                <c:pt idx="368">
                  <c:v>22.95</c:v>
                </c:pt>
                <c:pt idx="369">
                  <c:v>22.96</c:v>
                </c:pt>
                <c:pt idx="370">
                  <c:v>22.97</c:v>
                </c:pt>
                <c:pt idx="371">
                  <c:v>22.99</c:v>
                </c:pt>
                <c:pt idx="372">
                  <c:v>23</c:v>
                </c:pt>
                <c:pt idx="373">
                  <c:v>23.01</c:v>
                </c:pt>
                <c:pt idx="374">
                  <c:v>23.03</c:v>
                </c:pt>
                <c:pt idx="375">
                  <c:v>23.04</c:v>
                </c:pt>
                <c:pt idx="376">
                  <c:v>23.05</c:v>
                </c:pt>
                <c:pt idx="377">
                  <c:v>23.06</c:v>
                </c:pt>
                <c:pt idx="378">
                  <c:v>23.07</c:v>
                </c:pt>
                <c:pt idx="379">
                  <c:v>23.08</c:v>
                </c:pt>
                <c:pt idx="380">
                  <c:v>23.09</c:v>
                </c:pt>
                <c:pt idx="381">
                  <c:v>23.1</c:v>
                </c:pt>
                <c:pt idx="382">
                  <c:v>23.11</c:v>
                </c:pt>
                <c:pt idx="383">
                  <c:v>23.12</c:v>
                </c:pt>
                <c:pt idx="384">
                  <c:v>23.13</c:v>
                </c:pt>
                <c:pt idx="385">
                  <c:v>23.13</c:v>
                </c:pt>
                <c:pt idx="386">
                  <c:v>23.14</c:v>
                </c:pt>
                <c:pt idx="387">
                  <c:v>23.15</c:v>
                </c:pt>
                <c:pt idx="388">
                  <c:v>23.16</c:v>
                </c:pt>
                <c:pt idx="389">
                  <c:v>23.16</c:v>
                </c:pt>
                <c:pt idx="390">
                  <c:v>23.17</c:v>
                </c:pt>
                <c:pt idx="391">
                  <c:v>23.18</c:v>
                </c:pt>
                <c:pt idx="392">
                  <c:v>23.18</c:v>
                </c:pt>
                <c:pt idx="393">
                  <c:v>23.19</c:v>
                </c:pt>
                <c:pt idx="394">
                  <c:v>23.2</c:v>
                </c:pt>
                <c:pt idx="395">
                  <c:v>23.2</c:v>
                </c:pt>
                <c:pt idx="396">
                  <c:v>23.21</c:v>
                </c:pt>
                <c:pt idx="397">
                  <c:v>23.21</c:v>
                </c:pt>
                <c:pt idx="398">
                  <c:v>23.22</c:v>
                </c:pt>
                <c:pt idx="399">
                  <c:v>23.22</c:v>
                </c:pt>
                <c:pt idx="400">
                  <c:v>23.23</c:v>
                </c:pt>
                <c:pt idx="401">
                  <c:v>23.23</c:v>
                </c:pt>
                <c:pt idx="402">
                  <c:v>23.24</c:v>
                </c:pt>
                <c:pt idx="403">
                  <c:v>23.24</c:v>
                </c:pt>
                <c:pt idx="404">
                  <c:v>23.25</c:v>
                </c:pt>
                <c:pt idx="405">
                  <c:v>23.25</c:v>
                </c:pt>
                <c:pt idx="406">
                  <c:v>23.25</c:v>
                </c:pt>
                <c:pt idx="407">
                  <c:v>23.26</c:v>
                </c:pt>
                <c:pt idx="408">
                  <c:v>23.26</c:v>
                </c:pt>
                <c:pt idx="409">
                  <c:v>23.26</c:v>
                </c:pt>
                <c:pt idx="410">
                  <c:v>23.27</c:v>
                </c:pt>
                <c:pt idx="411">
                  <c:v>23.27</c:v>
                </c:pt>
                <c:pt idx="412">
                  <c:v>23.27</c:v>
                </c:pt>
                <c:pt idx="413">
                  <c:v>23.28</c:v>
                </c:pt>
                <c:pt idx="414">
                  <c:v>23.28</c:v>
                </c:pt>
                <c:pt idx="415">
                  <c:v>23.28</c:v>
                </c:pt>
                <c:pt idx="416">
                  <c:v>23.28</c:v>
                </c:pt>
                <c:pt idx="417">
                  <c:v>23.29</c:v>
                </c:pt>
                <c:pt idx="418">
                  <c:v>23.29</c:v>
                </c:pt>
                <c:pt idx="419">
                  <c:v>23.29</c:v>
                </c:pt>
                <c:pt idx="420">
                  <c:v>23.29</c:v>
                </c:pt>
                <c:pt idx="421">
                  <c:v>23.29</c:v>
                </c:pt>
                <c:pt idx="422">
                  <c:v>23.3</c:v>
                </c:pt>
                <c:pt idx="423">
                  <c:v>23.3</c:v>
                </c:pt>
                <c:pt idx="424">
                  <c:v>23.3</c:v>
                </c:pt>
                <c:pt idx="425">
                  <c:v>23.3</c:v>
                </c:pt>
                <c:pt idx="426">
                  <c:v>23.3</c:v>
                </c:pt>
                <c:pt idx="427">
                  <c:v>23.3</c:v>
                </c:pt>
                <c:pt idx="428">
                  <c:v>23.3</c:v>
                </c:pt>
                <c:pt idx="429">
                  <c:v>23.3</c:v>
                </c:pt>
                <c:pt idx="430">
                  <c:v>23.3</c:v>
                </c:pt>
                <c:pt idx="431">
                  <c:v>23.31</c:v>
                </c:pt>
                <c:pt idx="432">
                  <c:v>23.31</c:v>
                </c:pt>
                <c:pt idx="433">
                  <c:v>23.31</c:v>
                </c:pt>
                <c:pt idx="434">
                  <c:v>23.31</c:v>
                </c:pt>
                <c:pt idx="435">
                  <c:v>23.31</c:v>
                </c:pt>
                <c:pt idx="436">
                  <c:v>23.31</c:v>
                </c:pt>
                <c:pt idx="437">
                  <c:v>23.31</c:v>
                </c:pt>
                <c:pt idx="438">
                  <c:v>23.31</c:v>
                </c:pt>
                <c:pt idx="439">
                  <c:v>23.31</c:v>
                </c:pt>
                <c:pt idx="440">
                  <c:v>23.31</c:v>
                </c:pt>
                <c:pt idx="441">
                  <c:v>23.31</c:v>
                </c:pt>
                <c:pt idx="442">
                  <c:v>23.31</c:v>
                </c:pt>
                <c:pt idx="443">
                  <c:v>23.31</c:v>
                </c:pt>
                <c:pt idx="444">
                  <c:v>23.31</c:v>
                </c:pt>
                <c:pt idx="445">
                  <c:v>23.31</c:v>
                </c:pt>
                <c:pt idx="446">
                  <c:v>23.31</c:v>
                </c:pt>
                <c:pt idx="447">
                  <c:v>23.31</c:v>
                </c:pt>
                <c:pt idx="448">
                  <c:v>23.31</c:v>
                </c:pt>
                <c:pt idx="449">
                  <c:v>23.31</c:v>
                </c:pt>
                <c:pt idx="450">
                  <c:v>23.31</c:v>
                </c:pt>
                <c:pt idx="451">
                  <c:v>23.31</c:v>
                </c:pt>
                <c:pt idx="452">
                  <c:v>23.31</c:v>
                </c:pt>
                <c:pt idx="453">
                  <c:v>23.31</c:v>
                </c:pt>
                <c:pt idx="454">
                  <c:v>23.3</c:v>
                </c:pt>
                <c:pt idx="455">
                  <c:v>23.3</c:v>
                </c:pt>
                <c:pt idx="456">
                  <c:v>23.3</c:v>
                </c:pt>
                <c:pt idx="457">
                  <c:v>23.3</c:v>
                </c:pt>
                <c:pt idx="458">
                  <c:v>23.3</c:v>
                </c:pt>
                <c:pt idx="459">
                  <c:v>23.3</c:v>
                </c:pt>
                <c:pt idx="460">
                  <c:v>23.3</c:v>
                </c:pt>
                <c:pt idx="461">
                  <c:v>23.3</c:v>
                </c:pt>
                <c:pt idx="462">
                  <c:v>23.3</c:v>
                </c:pt>
                <c:pt idx="463">
                  <c:v>23.3</c:v>
                </c:pt>
                <c:pt idx="464">
                  <c:v>23.3</c:v>
                </c:pt>
                <c:pt idx="465">
                  <c:v>23.3</c:v>
                </c:pt>
                <c:pt idx="466">
                  <c:v>23.29</c:v>
                </c:pt>
                <c:pt idx="467">
                  <c:v>23.29</c:v>
                </c:pt>
                <c:pt idx="468">
                  <c:v>23.29</c:v>
                </c:pt>
                <c:pt idx="469">
                  <c:v>23.29</c:v>
                </c:pt>
                <c:pt idx="470">
                  <c:v>23.29</c:v>
                </c:pt>
                <c:pt idx="471">
                  <c:v>23.29</c:v>
                </c:pt>
                <c:pt idx="472">
                  <c:v>23.29</c:v>
                </c:pt>
                <c:pt idx="473">
                  <c:v>23.29</c:v>
                </c:pt>
                <c:pt idx="474">
                  <c:v>23.28</c:v>
                </c:pt>
                <c:pt idx="475">
                  <c:v>23.28</c:v>
                </c:pt>
                <c:pt idx="476">
                  <c:v>23.28</c:v>
                </c:pt>
                <c:pt idx="477">
                  <c:v>23.28</c:v>
                </c:pt>
                <c:pt idx="478">
                  <c:v>23.28</c:v>
                </c:pt>
                <c:pt idx="479">
                  <c:v>23.28</c:v>
                </c:pt>
                <c:pt idx="480">
                  <c:v>23.28</c:v>
                </c:pt>
                <c:pt idx="481">
                  <c:v>23.27</c:v>
                </c:pt>
                <c:pt idx="482">
                  <c:v>23.27</c:v>
                </c:pt>
                <c:pt idx="483">
                  <c:v>23.27</c:v>
                </c:pt>
                <c:pt idx="484">
                  <c:v>23.27</c:v>
                </c:pt>
                <c:pt idx="485">
                  <c:v>23.27</c:v>
                </c:pt>
                <c:pt idx="486">
                  <c:v>23.27</c:v>
                </c:pt>
                <c:pt idx="487">
                  <c:v>23.26</c:v>
                </c:pt>
                <c:pt idx="488">
                  <c:v>23.26</c:v>
                </c:pt>
                <c:pt idx="489">
                  <c:v>23.26</c:v>
                </c:pt>
                <c:pt idx="490">
                  <c:v>23.26</c:v>
                </c:pt>
                <c:pt idx="491">
                  <c:v>23.26</c:v>
                </c:pt>
                <c:pt idx="492">
                  <c:v>23.26</c:v>
                </c:pt>
                <c:pt idx="493">
                  <c:v>23.25</c:v>
                </c:pt>
                <c:pt idx="494">
                  <c:v>23.25</c:v>
                </c:pt>
                <c:pt idx="495">
                  <c:v>23.25</c:v>
                </c:pt>
                <c:pt idx="496">
                  <c:v>23.25</c:v>
                </c:pt>
                <c:pt idx="497">
                  <c:v>23.25</c:v>
                </c:pt>
                <c:pt idx="498">
                  <c:v>23.24</c:v>
                </c:pt>
                <c:pt idx="499">
                  <c:v>23.24</c:v>
                </c:pt>
                <c:pt idx="500">
                  <c:v>23.24</c:v>
                </c:pt>
                <c:pt idx="501">
                  <c:v>23.24</c:v>
                </c:pt>
                <c:pt idx="502">
                  <c:v>23.24</c:v>
                </c:pt>
                <c:pt idx="503">
                  <c:v>23.23</c:v>
                </c:pt>
                <c:pt idx="504">
                  <c:v>23.23</c:v>
                </c:pt>
                <c:pt idx="505">
                  <c:v>23.23</c:v>
                </c:pt>
                <c:pt idx="506">
                  <c:v>23.23</c:v>
                </c:pt>
                <c:pt idx="507">
                  <c:v>23.23</c:v>
                </c:pt>
                <c:pt idx="508">
                  <c:v>23.22</c:v>
                </c:pt>
                <c:pt idx="509">
                  <c:v>23.22</c:v>
                </c:pt>
                <c:pt idx="510">
                  <c:v>23.22</c:v>
                </c:pt>
                <c:pt idx="511">
                  <c:v>23.22</c:v>
                </c:pt>
                <c:pt idx="512">
                  <c:v>23.22</c:v>
                </c:pt>
                <c:pt idx="513">
                  <c:v>23.21</c:v>
                </c:pt>
                <c:pt idx="514">
                  <c:v>23.21</c:v>
                </c:pt>
                <c:pt idx="515">
                  <c:v>23.21</c:v>
                </c:pt>
                <c:pt idx="516">
                  <c:v>23.21</c:v>
                </c:pt>
                <c:pt idx="517">
                  <c:v>23.2</c:v>
                </c:pt>
                <c:pt idx="518">
                  <c:v>23.2</c:v>
                </c:pt>
                <c:pt idx="519">
                  <c:v>23.2</c:v>
                </c:pt>
                <c:pt idx="520">
                  <c:v>23.2</c:v>
                </c:pt>
                <c:pt idx="521">
                  <c:v>23.19</c:v>
                </c:pt>
                <c:pt idx="522">
                  <c:v>23.19</c:v>
                </c:pt>
                <c:pt idx="523">
                  <c:v>23.19</c:v>
                </c:pt>
                <c:pt idx="524">
                  <c:v>23.19</c:v>
                </c:pt>
                <c:pt idx="525">
                  <c:v>23.19</c:v>
                </c:pt>
                <c:pt idx="526">
                  <c:v>23.18</c:v>
                </c:pt>
                <c:pt idx="527">
                  <c:v>23.18</c:v>
                </c:pt>
                <c:pt idx="528">
                  <c:v>23.18</c:v>
                </c:pt>
                <c:pt idx="529">
                  <c:v>23.18</c:v>
                </c:pt>
                <c:pt idx="530">
                  <c:v>23.17</c:v>
                </c:pt>
                <c:pt idx="531">
                  <c:v>23.17</c:v>
                </c:pt>
                <c:pt idx="532">
                  <c:v>23.17</c:v>
                </c:pt>
                <c:pt idx="533">
                  <c:v>23.17</c:v>
                </c:pt>
                <c:pt idx="534">
                  <c:v>23.16</c:v>
                </c:pt>
                <c:pt idx="535">
                  <c:v>23.16</c:v>
                </c:pt>
                <c:pt idx="536">
                  <c:v>23.16</c:v>
                </c:pt>
                <c:pt idx="537">
                  <c:v>23.16</c:v>
                </c:pt>
                <c:pt idx="538">
                  <c:v>23.16</c:v>
                </c:pt>
                <c:pt idx="539">
                  <c:v>23.15</c:v>
                </c:pt>
                <c:pt idx="540">
                  <c:v>23.15</c:v>
                </c:pt>
                <c:pt idx="541">
                  <c:v>23.15</c:v>
                </c:pt>
                <c:pt idx="542">
                  <c:v>23.15</c:v>
                </c:pt>
                <c:pt idx="543">
                  <c:v>23.14</c:v>
                </c:pt>
                <c:pt idx="544">
                  <c:v>23.14</c:v>
                </c:pt>
                <c:pt idx="545">
                  <c:v>23.14</c:v>
                </c:pt>
                <c:pt idx="546">
                  <c:v>23.14</c:v>
                </c:pt>
                <c:pt idx="547">
                  <c:v>23.14</c:v>
                </c:pt>
                <c:pt idx="548">
                  <c:v>23.13</c:v>
                </c:pt>
                <c:pt idx="549">
                  <c:v>23.13</c:v>
                </c:pt>
                <c:pt idx="550">
                  <c:v>23.13</c:v>
                </c:pt>
                <c:pt idx="551">
                  <c:v>23.13</c:v>
                </c:pt>
                <c:pt idx="552">
                  <c:v>23.13</c:v>
                </c:pt>
                <c:pt idx="553">
                  <c:v>23.12</c:v>
                </c:pt>
                <c:pt idx="554">
                  <c:v>23.12</c:v>
                </c:pt>
                <c:pt idx="555">
                  <c:v>23.12</c:v>
                </c:pt>
                <c:pt idx="556">
                  <c:v>23.12</c:v>
                </c:pt>
                <c:pt idx="557">
                  <c:v>23.11</c:v>
                </c:pt>
                <c:pt idx="558">
                  <c:v>23.11</c:v>
                </c:pt>
                <c:pt idx="559">
                  <c:v>23.11</c:v>
                </c:pt>
                <c:pt idx="560">
                  <c:v>23.11</c:v>
                </c:pt>
                <c:pt idx="561">
                  <c:v>23.11</c:v>
                </c:pt>
                <c:pt idx="562">
                  <c:v>23.1</c:v>
                </c:pt>
                <c:pt idx="563">
                  <c:v>23.1</c:v>
                </c:pt>
                <c:pt idx="564">
                  <c:v>23.1</c:v>
                </c:pt>
                <c:pt idx="565">
                  <c:v>23.1</c:v>
                </c:pt>
                <c:pt idx="566">
                  <c:v>23.1</c:v>
                </c:pt>
                <c:pt idx="567">
                  <c:v>23.09</c:v>
                </c:pt>
                <c:pt idx="568">
                  <c:v>23.09</c:v>
                </c:pt>
                <c:pt idx="569">
                  <c:v>23.09</c:v>
                </c:pt>
                <c:pt idx="570">
                  <c:v>23.09</c:v>
                </c:pt>
                <c:pt idx="571">
                  <c:v>23.09</c:v>
                </c:pt>
                <c:pt idx="572">
                  <c:v>23.08</c:v>
                </c:pt>
                <c:pt idx="573">
                  <c:v>23.08</c:v>
                </c:pt>
                <c:pt idx="574">
                  <c:v>23.08</c:v>
                </c:pt>
                <c:pt idx="575">
                  <c:v>23.08</c:v>
                </c:pt>
                <c:pt idx="576">
                  <c:v>23.08</c:v>
                </c:pt>
                <c:pt idx="577">
                  <c:v>23.07</c:v>
                </c:pt>
                <c:pt idx="578">
                  <c:v>23.07</c:v>
                </c:pt>
                <c:pt idx="579">
                  <c:v>23.07</c:v>
                </c:pt>
                <c:pt idx="580">
                  <c:v>23.07</c:v>
                </c:pt>
                <c:pt idx="581">
                  <c:v>23.07</c:v>
                </c:pt>
                <c:pt idx="582">
                  <c:v>23.06</c:v>
                </c:pt>
                <c:pt idx="583">
                  <c:v>23.06</c:v>
                </c:pt>
                <c:pt idx="584">
                  <c:v>23.06</c:v>
                </c:pt>
                <c:pt idx="585">
                  <c:v>23.06</c:v>
                </c:pt>
                <c:pt idx="586">
                  <c:v>23.06</c:v>
                </c:pt>
                <c:pt idx="587">
                  <c:v>23.05</c:v>
                </c:pt>
                <c:pt idx="588">
                  <c:v>23.05</c:v>
                </c:pt>
                <c:pt idx="589">
                  <c:v>23.05</c:v>
                </c:pt>
                <c:pt idx="590">
                  <c:v>23.05</c:v>
                </c:pt>
                <c:pt idx="591">
                  <c:v>23.05</c:v>
                </c:pt>
                <c:pt idx="592">
                  <c:v>23.04</c:v>
                </c:pt>
                <c:pt idx="593">
                  <c:v>23.04</c:v>
                </c:pt>
                <c:pt idx="594">
                  <c:v>23.04</c:v>
                </c:pt>
                <c:pt idx="595">
                  <c:v>23.04</c:v>
                </c:pt>
                <c:pt idx="596">
                  <c:v>23.04</c:v>
                </c:pt>
                <c:pt idx="597">
                  <c:v>23.03</c:v>
                </c:pt>
                <c:pt idx="598">
                  <c:v>23.03</c:v>
                </c:pt>
                <c:pt idx="599">
                  <c:v>23.03</c:v>
                </c:pt>
                <c:pt idx="600">
                  <c:v>23.03</c:v>
                </c:pt>
                <c:pt idx="601">
                  <c:v>23.03</c:v>
                </c:pt>
                <c:pt idx="602">
                  <c:v>23.02</c:v>
                </c:pt>
                <c:pt idx="603">
                  <c:v>23.02</c:v>
                </c:pt>
                <c:pt idx="604">
                  <c:v>23.02</c:v>
                </c:pt>
                <c:pt idx="605">
                  <c:v>23.02</c:v>
                </c:pt>
                <c:pt idx="606">
                  <c:v>23.02</c:v>
                </c:pt>
                <c:pt idx="607">
                  <c:v>23.01</c:v>
                </c:pt>
                <c:pt idx="608">
                  <c:v>23.01</c:v>
                </c:pt>
                <c:pt idx="609">
                  <c:v>23.01</c:v>
                </c:pt>
                <c:pt idx="610">
                  <c:v>23.01</c:v>
                </c:pt>
                <c:pt idx="611">
                  <c:v>23.01</c:v>
                </c:pt>
                <c:pt idx="612">
                  <c:v>23</c:v>
                </c:pt>
                <c:pt idx="613">
                  <c:v>23</c:v>
                </c:pt>
                <c:pt idx="614">
                  <c:v>23</c:v>
                </c:pt>
                <c:pt idx="615">
                  <c:v>23</c:v>
                </c:pt>
                <c:pt idx="616">
                  <c:v>23</c:v>
                </c:pt>
                <c:pt idx="617">
                  <c:v>22.99</c:v>
                </c:pt>
                <c:pt idx="618">
                  <c:v>22.99</c:v>
                </c:pt>
                <c:pt idx="619">
                  <c:v>22.99</c:v>
                </c:pt>
                <c:pt idx="620">
                  <c:v>22.99</c:v>
                </c:pt>
                <c:pt idx="621">
                  <c:v>22.99</c:v>
                </c:pt>
                <c:pt idx="622">
                  <c:v>22.98</c:v>
                </c:pt>
                <c:pt idx="623">
                  <c:v>22.98</c:v>
                </c:pt>
                <c:pt idx="624">
                  <c:v>22.98</c:v>
                </c:pt>
                <c:pt idx="625">
                  <c:v>22.98</c:v>
                </c:pt>
                <c:pt idx="626">
                  <c:v>22.98</c:v>
                </c:pt>
                <c:pt idx="627">
                  <c:v>22.98</c:v>
                </c:pt>
                <c:pt idx="628">
                  <c:v>22.97</c:v>
                </c:pt>
                <c:pt idx="629">
                  <c:v>22.97</c:v>
                </c:pt>
                <c:pt idx="630">
                  <c:v>22.97</c:v>
                </c:pt>
                <c:pt idx="631">
                  <c:v>22.97</c:v>
                </c:pt>
                <c:pt idx="632">
                  <c:v>22.97</c:v>
                </c:pt>
                <c:pt idx="633">
                  <c:v>22.96</c:v>
                </c:pt>
                <c:pt idx="634">
                  <c:v>22.96</c:v>
                </c:pt>
                <c:pt idx="635">
                  <c:v>22.96</c:v>
                </c:pt>
                <c:pt idx="636">
                  <c:v>22.96</c:v>
                </c:pt>
                <c:pt idx="637">
                  <c:v>22.96</c:v>
                </c:pt>
                <c:pt idx="638">
                  <c:v>22.96</c:v>
                </c:pt>
                <c:pt idx="639">
                  <c:v>22.95</c:v>
                </c:pt>
                <c:pt idx="640">
                  <c:v>22.95</c:v>
                </c:pt>
                <c:pt idx="641">
                  <c:v>22.95</c:v>
                </c:pt>
                <c:pt idx="642">
                  <c:v>22.95</c:v>
                </c:pt>
                <c:pt idx="643">
                  <c:v>22.95</c:v>
                </c:pt>
                <c:pt idx="644">
                  <c:v>22.95</c:v>
                </c:pt>
                <c:pt idx="645">
                  <c:v>22.94</c:v>
                </c:pt>
                <c:pt idx="646">
                  <c:v>22.94</c:v>
                </c:pt>
                <c:pt idx="647">
                  <c:v>22.94</c:v>
                </c:pt>
                <c:pt idx="648">
                  <c:v>22.94</c:v>
                </c:pt>
                <c:pt idx="649">
                  <c:v>22.94</c:v>
                </c:pt>
                <c:pt idx="650">
                  <c:v>22.93</c:v>
                </c:pt>
                <c:pt idx="651">
                  <c:v>22.93</c:v>
                </c:pt>
                <c:pt idx="652">
                  <c:v>22.93</c:v>
                </c:pt>
                <c:pt idx="653">
                  <c:v>22.93</c:v>
                </c:pt>
                <c:pt idx="654">
                  <c:v>22.93</c:v>
                </c:pt>
                <c:pt idx="655">
                  <c:v>22.93</c:v>
                </c:pt>
                <c:pt idx="656">
                  <c:v>22.92</c:v>
                </c:pt>
                <c:pt idx="657">
                  <c:v>22.92</c:v>
                </c:pt>
                <c:pt idx="658">
                  <c:v>22.92</c:v>
                </c:pt>
                <c:pt idx="659">
                  <c:v>22.92</c:v>
                </c:pt>
                <c:pt idx="660">
                  <c:v>22.92</c:v>
                </c:pt>
                <c:pt idx="661">
                  <c:v>22.92</c:v>
                </c:pt>
                <c:pt idx="662">
                  <c:v>22.91</c:v>
                </c:pt>
                <c:pt idx="663">
                  <c:v>22.91</c:v>
                </c:pt>
                <c:pt idx="664">
                  <c:v>22.91</c:v>
                </c:pt>
                <c:pt idx="665">
                  <c:v>22.91</c:v>
                </c:pt>
                <c:pt idx="666">
                  <c:v>22.91</c:v>
                </c:pt>
                <c:pt idx="667">
                  <c:v>22.9</c:v>
                </c:pt>
                <c:pt idx="668">
                  <c:v>22.9</c:v>
                </c:pt>
                <c:pt idx="669">
                  <c:v>22.9</c:v>
                </c:pt>
                <c:pt idx="670">
                  <c:v>22.9</c:v>
                </c:pt>
                <c:pt idx="671">
                  <c:v>22.9</c:v>
                </c:pt>
                <c:pt idx="672">
                  <c:v>22.9</c:v>
                </c:pt>
                <c:pt idx="673">
                  <c:v>22.89</c:v>
                </c:pt>
                <c:pt idx="674">
                  <c:v>22.89</c:v>
                </c:pt>
                <c:pt idx="675">
                  <c:v>22.89</c:v>
                </c:pt>
                <c:pt idx="676">
                  <c:v>22.89</c:v>
                </c:pt>
                <c:pt idx="677">
                  <c:v>22.89</c:v>
                </c:pt>
                <c:pt idx="678">
                  <c:v>22.89</c:v>
                </c:pt>
                <c:pt idx="679">
                  <c:v>22.88</c:v>
                </c:pt>
                <c:pt idx="680">
                  <c:v>22.88</c:v>
                </c:pt>
                <c:pt idx="681">
                  <c:v>22.88</c:v>
                </c:pt>
                <c:pt idx="682">
                  <c:v>22.88</c:v>
                </c:pt>
                <c:pt idx="683">
                  <c:v>22.88</c:v>
                </c:pt>
                <c:pt idx="684">
                  <c:v>22.88</c:v>
                </c:pt>
                <c:pt idx="685">
                  <c:v>22.87</c:v>
                </c:pt>
                <c:pt idx="686">
                  <c:v>22.87</c:v>
                </c:pt>
                <c:pt idx="687">
                  <c:v>22.87</c:v>
                </c:pt>
                <c:pt idx="688">
                  <c:v>22.87</c:v>
                </c:pt>
                <c:pt idx="689">
                  <c:v>22.87</c:v>
                </c:pt>
                <c:pt idx="690">
                  <c:v>22.87</c:v>
                </c:pt>
                <c:pt idx="691">
                  <c:v>22.86</c:v>
                </c:pt>
                <c:pt idx="692">
                  <c:v>22.86</c:v>
                </c:pt>
                <c:pt idx="693">
                  <c:v>22.86</c:v>
                </c:pt>
                <c:pt idx="694">
                  <c:v>22.86</c:v>
                </c:pt>
                <c:pt idx="695">
                  <c:v>22.86</c:v>
                </c:pt>
                <c:pt idx="696">
                  <c:v>22.86</c:v>
                </c:pt>
                <c:pt idx="697">
                  <c:v>22.86</c:v>
                </c:pt>
                <c:pt idx="698">
                  <c:v>22.86</c:v>
                </c:pt>
                <c:pt idx="699">
                  <c:v>22.85</c:v>
                </c:pt>
                <c:pt idx="700">
                  <c:v>22.85</c:v>
                </c:pt>
                <c:pt idx="701">
                  <c:v>22.85</c:v>
                </c:pt>
                <c:pt idx="702">
                  <c:v>22.85</c:v>
                </c:pt>
                <c:pt idx="703">
                  <c:v>22.85</c:v>
                </c:pt>
                <c:pt idx="704">
                  <c:v>22.85</c:v>
                </c:pt>
                <c:pt idx="705">
                  <c:v>22.84</c:v>
                </c:pt>
                <c:pt idx="706">
                  <c:v>22.84</c:v>
                </c:pt>
                <c:pt idx="707">
                  <c:v>22.84</c:v>
                </c:pt>
                <c:pt idx="708">
                  <c:v>22.84</c:v>
                </c:pt>
                <c:pt idx="709">
                  <c:v>22.84</c:v>
                </c:pt>
                <c:pt idx="710">
                  <c:v>22.84</c:v>
                </c:pt>
                <c:pt idx="711">
                  <c:v>22.83</c:v>
                </c:pt>
                <c:pt idx="712">
                  <c:v>22.83</c:v>
                </c:pt>
                <c:pt idx="713">
                  <c:v>22.83</c:v>
                </c:pt>
                <c:pt idx="714">
                  <c:v>22.83</c:v>
                </c:pt>
                <c:pt idx="715">
                  <c:v>22.83</c:v>
                </c:pt>
                <c:pt idx="716">
                  <c:v>22.83</c:v>
                </c:pt>
                <c:pt idx="717">
                  <c:v>22.83</c:v>
                </c:pt>
                <c:pt idx="718">
                  <c:v>22.82</c:v>
                </c:pt>
                <c:pt idx="719">
                  <c:v>22.82</c:v>
                </c:pt>
                <c:pt idx="720">
                  <c:v>22.82</c:v>
                </c:pt>
                <c:pt idx="721">
                  <c:v>22.82</c:v>
                </c:pt>
                <c:pt idx="722">
                  <c:v>22.82</c:v>
                </c:pt>
                <c:pt idx="723">
                  <c:v>22.82</c:v>
                </c:pt>
                <c:pt idx="724">
                  <c:v>22.82</c:v>
                </c:pt>
                <c:pt idx="725">
                  <c:v>22.81</c:v>
                </c:pt>
                <c:pt idx="726">
                  <c:v>22.81</c:v>
                </c:pt>
                <c:pt idx="727">
                  <c:v>22.81</c:v>
                </c:pt>
                <c:pt idx="728">
                  <c:v>22.81</c:v>
                </c:pt>
                <c:pt idx="729">
                  <c:v>22.81</c:v>
                </c:pt>
                <c:pt idx="730">
                  <c:v>22.81</c:v>
                </c:pt>
                <c:pt idx="731">
                  <c:v>22.81</c:v>
                </c:pt>
                <c:pt idx="732">
                  <c:v>22.8</c:v>
                </c:pt>
                <c:pt idx="733">
                  <c:v>22.8</c:v>
                </c:pt>
                <c:pt idx="734">
                  <c:v>22.8</c:v>
                </c:pt>
                <c:pt idx="735">
                  <c:v>22.8</c:v>
                </c:pt>
                <c:pt idx="736">
                  <c:v>22.8</c:v>
                </c:pt>
                <c:pt idx="737">
                  <c:v>22.8</c:v>
                </c:pt>
                <c:pt idx="738">
                  <c:v>22.8</c:v>
                </c:pt>
                <c:pt idx="739">
                  <c:v>22.79</c:v>
                </c:pt>
                <c:pt idx="740">
                  <c:v>22.79</c:v>
                </c:pt>
                <c:pt idx="741">
                  <c:v>22.79</c:v>
                </c:pt>
                <c:pt idx="742">
                  <c:v>22.79</c:v>
                </c:pt>
                <c:pt idx="743">
                  <c:v>22.79</c:v>
                </c:pt>
                <c:pt idx="744">
                  <c:v>22.79</c:v>
                </c:pt>
                <c:pt idx="745">
                  <c:v>22.79</c:v>
                </c:pt>
                <c:pt idx="746">
                  <c:v>22.78</c:v>
                </c:pt>
                <c:pt idx="747">
                  <c:v>22.78</c:v>
                </c:pt>
                <c:pt idx="748">
                  <c:v>22.78</c:v>
                </c:pt>
                <c:pt idx="749">
                  <c:v>22.78</c:v>
                </c:pt>
                <c:pt idx="750">
                  <c:v>22.78</c:v>
                </c:pt>
                <c:pt idx="751">
                  <c:v>22.78</c:v>
                </c:pt>
                <c:pt idx="752">
                  <c:v>22.78</c:v>
                </c:pt>
                <c:pt idx="753">
                  <c:v>22.78</c:v>
                </c:pt>
                <c:pt idx="754">
                  <c:v>22.78</c:v>
                </c:pt>
                <c:pt idx="755">
                  <c:v>22.77</c:v>
                </c:pt>
                <c:pt idx="756">
                  <c:v>22.77</c:v>
                </c:pt>
                <c:pt idx="757">
                  <c:v>22.77</c:v>
                </c:pt>
                <c:pt idx="758">
                  <c:v>22.77</c:v>
                </c:pt>
                <c:pt idx="759">
                  <c:v>22.77</c:v>
                </c:pt>
                <c:pt idx="760">
                  <c:v>22.77</c:v>
                </c:pt>
                <c:pt idx="761">
                  <c:v>22.77</c:v>
                </c:pt>
                <c:pt idx="762">
                  <c:v>22.76</c:v>
                </c:pt>
                <c:pt idx="763">
                  <c:v>22.76</c:v>
                </c:pt>
                <c:pt idx="764">
                  <c:v>22.76</c:v>
                </c:pt>
                <c:pt idx="765">
                  <c:v>22.76</c:v>
                </c:pt>
                <c:pt idx="766">
                  <c:v>22.76</c:v>
                </c:pt>
                <c:pt idx="767">
                  <c:v>22.76</c:v>
                </c:pt>
                <c:pt idx="768">
                  <c:v>22.76</c:v>
                </c:pt>
                <c:pt idx="769">
                  <c:v>22.76</c:v>
                </c:pt>
                <c:pt idx="770">
                  <c:v>22.75</c:v>
                </c:pt>
                <c:pt idx="771">
                  <c:v>22.75</c:v>
                </c:pt>
                <c:pt idx="772">
                  <c:v>22.75</c:v>
                </c:pt>
                <c:pt idx="773">
                  <c:v>22.75</c:v>
                </c:pt>
                <c:pt idx="774">
                  <c:v>22.75</c:v>
                </c:pt>
                <c:pt idx="775">
                  <c:v>22.75</c:v>
                </c:pt>
                <c:pt idx="776">
                  <c:v>22.75</c:v>
                </c:pt>
                <c:pt idx="777">
                  <c:v>22.74</c:v>
                </c:pt>
                <c:pt idx="778">
                  <c:v>22.74</c:v>
                </c:pt>
                <c:pt idx="779">
                  <c:v>22.74</c:v>
                </c:pt>
                <c:pt idx="780">
                  <c:v>22.74</c:v>
                </c:pt>
                <c:pt idx="781">
                  <c:v>22.74</c:v>
                </c:pt>
                <c:pt idx="782">
                  <c:v>22.74</c:v>
                </c:pt>
                <c:pt idx="783">
                  <c:v>22.74</c:v>
                </c:pt>
                <c:pt idx="784">
                  <c:v>22.74</c:v>
                </c:pt>
                <c:pt idx="785">
                  <c:v>22.73</c:v>
                </c:pt>
                <c:pt idx="786">
                  <c:v>22.73</c:v>
                </c:pt>
                <c:pt idx="787">
                  <c:v>22.73</c:v>
                </c:pt>
                <c:pt idx="788">
                  <c:v>22.73</c:v>
                </c:pt>
                <c:pt idx="789">
                  <c:v>22.73</c:v>
                </c:pt>
                <c:pt idx="790">
                  <c:v>22.73</c:v>
                </c:pt>
                <c:pt idx="791">
                  <c:v>22.73</c:v>
                </c:pt>
                <c:pt idx="792">
                  <c:v>22.72</c:v>
                </c:pt>
                <c:pt idx="793">
                  <c:v>22.72</c:v>
                </c:pt>
                <c:pt idx="794">
                  <c:v>22.72</c:v>
                </c:pt>
                <c:pt idx="795">
                  <c:v>22.72</c:v>
                </c:pt>
                <c:pt idx="796">
                  <c:v>22.72</c:v>
                </c:pt>
                <c:pt idx="797">
                  <c:v>22.72</c:v>
                </c:pt>
                <c:pt idx="798">
                  <c:v>22.72</c:v>
                </c:pt>
                <c:pt idx="799">
                  <c:v>22.72</c:v>
                </c:pt>
              </c:numCache>
            </c:numRef>
          </c:yVal>
          <c:smooth val="0"/>
          <c:extLst>
            <c:ext xmlns:c16="http://schemas.microsoft.com/office/drawing/2014/chart" uri="{C3380CC4-5D6E-409C-BE32-E72D297353CC}">
              <c16:uniqueId val="{00000003-CE37-484E-875F-A7440BAA942C}"/>
            </c:ext>
          </c:extLst>
        </c:ser>
        <c:dLbls>
          <c:showLegendKey val="0"/>
          <c:showVal val="0"/>
          <c:showCatName val="0"/>
          <c:showSerName val="0"/>
          <c:showPercent val="0"/>
          <c:showBubbleSize val="0"/>
        </c:dLbls>
        <c:axId val="202376808"/>
        <c:axId val="202380336"/>
        <c:extLst>
          <c:ext xmlns:c15="http://schemas.microsoft.com/office/drawing/2012/chart" uri="{02D57815-91ED-43cb-92C2-25804820EDAC}">
            <c15:filteredScatterSeries>
              <c15:ser>
                <c:idx val="0"/>
                <c:order val="0"/>
                <c:tx>
                  <c:strRef>
                    <c:extLst>
                      <c:ext uri="{02D57815-91ED-43cb-92C2-25804820EDAC}">
                        <c15:formulaRef>
                          <c15:sqref>GM1808A_ZDC!$A$3</c15:sqref>
                        </c15:formulaRef>
                      </c:ext>
                    </c:extLst>
                    <c:strCache>
                      <c:ptCount val="1"/>
                      <c:pt idx="0">
                        <c:v>Referenz ZDC</c:v>
                      </c:pt>
                    </c:strCache>
                  </c:strRef>
                </c:tx>
                <c:spPr>
                  <a:ln w="19050" cap="rnd">
                    <a:solidFill>
                      <a:srgbClr val="00B050"/>
                    </a:solidFill>
                    <a:round/>
                  </a:ln>
                  <a:effectLst/>
                </c:spPr>
                <c:marker>
                  <c:symbol val="none"/>
                </c:marker>
                <c:xVal>
                  <c:numRef>
                    <c:extLst>
                      <c:ext uri="{02D57815-91ED-43cb-92C2-25804820EDAC}">
                        <c15:formulaRef>
                          <c15:sqref>GM1808A_ZDC!$A$25:$A$824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c:ext uri="{02D57815-91ED-43cb-92C2-25804820EDAC}">
                        <c15:formulaRef>
                          <c15:sqref>GM1808A_ZDC!$B$25:$B$824</c15:sqref>
                        </c15:formulaRef>
                      </c:ext>
                    </c:extLst>
                    <c:numCache>
                      <c:formatCode>General</c:formatCode>
                      <c:ptCount val="800"/>
                      <c:pt idx="0">
                        <c:v>0</c:v>
                      </c:pt>
                      <c:pt idx="1">
                        <c:v>9.0399999999999991</c:v>
                      </c:pt>
                      <c:pt idx="2">
                        <c:v>12.18</c:v>
                      </c:pt>
                      <c:pt idx="3">
                        <c:v>12.58</c:v>
                      </c:pt>
                      <c:pt idx="4">
                        <c:v>12.02</c:v>
                      </c:pt>
                      <c:pt idx="5">
                        <c:v>11.56</c:v>
                      </c:pt>
                      <c:pt idx="6">
                        <c:v>11.18</c:v>
                      </c:pt>
                      <c:pt idx="7">
                        <c:v>10.81</c:v>
                      </c:pt>
                      <c:pt idx="8">
                        <c:v>10.44</c:v>
                      </c:pt>
                      <c:pt idx="9">
                        <c:v>10.15</c:v>
                      </c:pt>
                      <c:pt idx="10">
                        <c:v>9.85</c:v>
                      </c:pt>
                      <c:pt idx="11">
                        <c:v>9.69</c:v>
                      </c:pt>
                      <c:pt idx="12">
                        <c:v>9.56</c:v>
                      </c:pt>
                      <c:pt idx="13">
                        <c:v>9.42</c:v>
                      </c:pt>
                      <c:pt idx="14">
                        <c:v>9.27</c:v>
                      </c:pt>
                      <c:pt idx="15">
                        <c:v>9.17</c:v>
                      </c:pt>
                      <c:pt idx="16">
                        <c:v>9.06</c:v>
                      </c:pt>
                      <c:pt idx="17">
                        <c:v>8.98</c:v>
                      </c:pt>
                      <c:pt idx="18">
                        <c:v>8.9</c:v>
                      </c:pt>
                      <c:pt idx="19">
                        <c:v>8.81</c:v>
                      </c:pt>
                      <c:pt idx="20">
                        <c:v>8.73</c:v>
                      </c:pt>
                      <c:pt idx="21">
                        <c:v>8.67</c:v>
                      </c:pt>
                      <c:pt idx="22">
                        <c:v>8.6</c:v>
                      </c:pt>
                      <c:pt idx="23">
                        <c:v>8.5399999999999991</c:v>
                      </c:pt>
                      <c:pt idx="24">
                        <c:v>8.48</c:v>
                      </c:pt>
                      <c:pt idx="25">
                        <c:v>8.42</c:v>
                      </c:pt>
                      <c:pt idx="26">
                        <c:v>8.3699999999999992</c:v>
                      </c:pt>
                      <c:pt idx="27">
                        <c:v>8.32</c:v>
                      </c:pt>
                      <c:pt idx="28">
                        <c:v>8.27</c:v>
                      </c:pt>
                      <c:pt idx="29">
                        <c:v>8.2200000000000006</c:v>
                      </c:pt>
                      <c:pt idx="30">
                        <c:v>8.18</c:v>
                      </c:pt>
                      <c:pt idx="31">
                        <c:v>8.14</c:v>
                      </c:pt>
                      <c:pt idx="32">
                        <c:v>8.09</c:v>
                      </c:pt>
                      <c:pt idx="33">
                        <c:v>8.0500000000000007</c:v>
                      </c:pt>
                      <c:pt idx="34">
                        <c:v>8.01</c:v>
                      </c:pt>
                      <c:pt idx="35">
                        <c:v>7.98</c:v>
                      </c:pt>
                      <c:pt idx="36">
                        <c:v>7.95</c:v>
                      </c:pt>
                      <c:pt idx="37">
                        <c:v>7.91</c:v>
                      </c:pt>
                      <c:pt idx="38">
                        <c:v>7.88</c:v>
                      </c:pt>
                      <c:pt idx="39">
                        <c:v>7.85</c:v>
                      </c:pt>
                      <c:pt idx="40">
                        <c:v>7.82</c:v>
                      </c:pt>
                      <c:pt idx="41">
                        <c:v>7.79</c:v>
                      </c:pt>
                      <c:pt idx="42">
                        <c:v>7.76</c:v>
                      </c:pt>
                      <c:pt idx="43">
                        <c:v>7.74</c:v>
                      </c:pt>
                      <c:pt idx="44">
                        <c:v>7.71</c:v>
                      </c:pt>
                      <c:pt idx="45">
                        <c:v>7.69</c:v>
                      </c:pt>
                      <c:pt idx="46">
                        <c:v>7.67</c:v>
                      </c:pt>
                      <c:pt idx="47">
                        <c:v>7.64</c:v>
                      </c:pt>
                      <c:pt idx="48">
                        <c:v>7.62</c:v>
                      </c:pt>
                      <c:pt idx="49">
                        <c:v>7.6</c:v>
                      </c:pt>
                      <c:pt idx="50">
                        <c:v>7.58</c:v>
                      </c:pt>
                      <c:pt idx="51">
                        <c:v>7.57</c:v>
                      </c:pt>
                      <c:pt idx="52">
                        <c:v>7.54</c:v>
                      </c:pt>
                      <c:pt idx="53">
                        <c:v>7.53</c:v>
                      </c:pt>
                      <c:pt idx="54">
                        <c:v>7.51</c:v>
                      </c:pt>
                      <c:pt idx="55">
                        <c:v>7.49</c:v>
                      </c:pt>
                      <c:pt idx="56">
                        <c:v>7.48</c:v>
                      </c:pt>
                      <c:pt idx="57">
                        <c:v>7.46</c:v>
                      </c:pt>
                      <c:pt idx="58">
                        <c:v>7.45</c:v>
                      </c:pt>
                      <c:pt idx="59">
                        <c:v>7.43</c:v>
                      </c:pt>
                      <c:pt idx="60">
                        <c:v>7.42</c:v>
                      </c:pt>
                      <c:pt idx="61">
                        <c:v>7.4</c:v>
                      </c:pt>
                      <c:pt idx="62">
                        <c:v>7.39</c:v>
                      </c:pt>
                      <c:pt idx="63">
                        <c:v>7.38</c:v>
                      </c:pt>
                      <c:pt idx="64">
                        <c:v>7.37</c:v>
                      </c:pt>
                      <c:pt idx="65">
                        <c:v>7.36</c:v>
                      </c:pt>
                      <c:pt idx="66">
                        <c:v>7.35</c:v>
                      </c:pt>
                      <c:pt idx="67">
                        <c:v>7.34</c:v>
                      </c:pt>
                      <c:pt idx="68">
                        <c:v>7.33</c:v>
                      </c:pt>
                      <c:pt idx="69">
                        <c:v>7.32</c:v>
                      </c:pt>
                      <c:pt idx="70">
                        <c:v>7.31</c:v>
                      </c:pt>
                      <c:pt idx="71">
                        <c:v>7.3</c:v>
                      </c:pt>
                      <c:pt idx="72">
                        <c:v>7.29</c:v>
                      </c:pt>
                      <c:pt idx="73">
                        <c:v>7.28</c:v>
                      </c:pt>
                      <c:pt idx="74">
                        <c:v>7.28</c:v>
                      </c:pt>
                      <c:pt idx="75">
                        <c:v>7.27</c:v>
                      </c:pt>
                      <c:pt idx="76">
                        <c:v>7.26</c:v>
                      </c:pt>
                      <c:pt idx="77">
                        <c:v>7.26</c:v>
                      </c:pt>
                      <c:pt idx="78">
                        <c:v>7.25</c:v>
                      </c:pt>
                      <c:pt idx="79">
                        <c:v>7.25</c:v>
                      </c:pt>
                      <c:pt idx="80">
                        <c:v>7.25</c:v>
                      </c:pt>
                      <c:pt idx="81">
                        <c:v>7.24</c:v>
                      </c:pt>
                      <c:pt idx="82">
                        <c:v>7.24</c:v>
                      </c:pt>
                      <c:pt idx="83">
                        <c:v>7.24</c:v>
                      </c:pt>
                      <c:pt idx="84">
                        <c:v>7.24</c:v>
                      </c:pt>
                      <c:pt idx="85">
                        <c:v>7.24</c:v>
                      </c:pt>
                      <c:pt idx="86">
                        <c:v>7.24</c:v>
                      </c:pt>
                      <c:pt idx="87">
                        <c:v>7.24</c:v>
                      </c:pt>
                      <c:pt idx="88">
                        <c:v>7.24</c:v>
                      </c:pt>
                      <c:pt idx="89">
                        <c:v>7.24</c:v>
                      </c:pt>
                      <c:pt idx="90">
                        <c:v>7.24</c:v>
                      </c:pt>
                      <c:pt idx="91">
                        <c:v>7.24</c:v>
                      </c:pt>
                      <c:pt idx="92">
                        <c:v>7.24</c:v>
                      </c:pt>
                      <c:pt idx="93">
                        <c:v>7.25</c:v>
                      </c:pt>
                      <c:pt idx="94">
                        <c:v>7.25</c:v>
                      </c:pt>
                      <c:pt idx="95">
                        <c:v>7.25</c:v>
                      </c:pt>
                      <c:pt idx="96">
                        <c:v>7.26</c:v>
                      </c:pt>
                      <c:pt idx="97">
                        <c:v>7.26</c:v>
                      </c:pt>
                      <c:pt idx="98">
                        <c:v>7.27</c:v>
                      </c:pt>
                      <c:pt idx="99">
                        <c:v>7.28</c:v>
                      </c:pt>
                      <c:pt idx="100">
                        <c:v>7.28</c:v>
                      </c:pt>
                      <c:pt idx="101">
                        <c:v>7.29</c:v>
                      </c:pt>
                      <c:pt idx="102">
                        <c:v>7.3</c:v>
                      </c:pt>
                      <c:pt idx="103">
                        <c:v>7.31</c:v>
                      </c:pt>
                      <c:pt idx="104">
                        <c:v>7.31</c:v>
                      </c:pt>
                      <c:pt idx="105">
                        <c:v>7.32</c:v>
                      </c:pt>
                      <c:pt idx="106">
                        <c:v>7.33</c:v>
                      </c:pt>
                      <c:pt idx="107">
                        <c:v>7.35</c:v>
                      </c:pt>
                      <c:pt idx="108">
                        <c:v>7.36</c:v>
                      </c:pt>
                      <c:pt idx="109">
                        <c:v>7.37</c:v>
                      </c:pt>
                      <c:pt idx="110">
                        <c:v>7.38</c:v>
                      </c:pt>
                      <c:pt idx="111">
                        <c:v>7.39</c:v>
                      </c:pt>
                      <c:pt idx="112">
                        <c:v>7.4</c:v>
                      </c:pt>
                      <c:pt idx="113">
                        <c:v>7.42</c:v>
                      </c:pt>
                      <c:pt idx="114">
                        <c:v>7.43</c:v>
                      </c:pt>
                      <c:pt idx="115">
                        <c:v>7.45</c:v>
                      </c:pt>
                      <c:pt idx="116">
                        <c:v>7.47</c:v>
                      </c:pt>
                      <c:pt idx="117">
                        <c:v>7.49</c:v>
                      </c:pt>
                      <c:pt idx="118">
                        <c:v>7.51</c:v>
                      </c:pt>
                      <c:pt idx="119">
                        <c:v>7.53</c:v>
                      </c:pt>
                      <c:pt idx="120">
                        <c:v>7.55</c:v>
                      </c:pt>
                      <c:pt idx="121">
                        <c:v>7.58</c:v>
                      </c:pt>
                      <c:pt idx="122">
                        <c:v>7.6</c:v>
                      </c:pt>
                      <c:pt idx="123">
                        <c:v>7.63</c:v>
                      </c:pt>
                      <c:pt idx="124">
                        <c:v>7.66</c:v>
                      </c:pt>
                      <c:pt idx="125">
                        <c:v>7.69</c:v>
                      </c:pt>
                      <c:pt idx="126">
                        <c:v>7.73</c:v>
                      </c:pt>
                      <c:pt idx="127">
                        <c:v>7.76</c:v>
                      </c:pt>
                      <c:pt idx="128">
                        <c:v>7.8</c:v>
                      </c:pt>
                      <c:pt idx="129">
                        <c:v>7.84</c:v>
                      </c:pt>
                      <c:pt idx="130">
                        <c:v>7.88</c:v>
                      </c:pt>
                      <c:pt idx="131">
                        <c:v>7.92</c:v>
                      </c:pt>
                      <c:pt idx="132">
                        <c:v>7.96</c:v>
                      </c:pt>
                      <c:pt idx="133">
                        <c:v>8.01</c:v>
                      </c:pt>
                      <c:pt idx="134">
                        <c:v>8.0500000000000007</c:v>
                      </c:pt>
                      <c:pt idx="135">
                        <c:v>8.1</c:v>
                      </c:pt>
                      <c:pt idx="136">
                        <c:v>8.15</c:v>
                      </c:pt>
                      <c:pt idx="137">
                        <c:v>8.1999999999999993</c:v>
                      </c:pt>
                      <c:pt idx="138">
                        <c:v>8.26</c:v>
                      </c:pt>
                      <c:pt idx="139">
                        <c:v>8.31</c:v>
                      </c:pt>
                      <c:pt idx="140">
                        <c:v>8.3699999999999992</c:v>
                      </c:pt>
                      <c:pt idx="141">
                        <c:v>8.43</c:v>
                      </c:pt>
                      <c:pt idx="142">
                        <c:v>8.49</c:v>
                      </c:pt>
                      <c:pt idx="143">
                        <c:v>8.5500000000000007</c:v>
                      </c:pt>
                      <c:pt idx="144">
                        <c:v>8.6199999999999992</c:v>
                      </c:pt>
                      <c:pt idx="145">
                        <c:v>8.68</c:v>
                      </c:pt>
                      <c:pt idx="146">
                        <c:v>8.75</c:v>
                      </c:pt>
                      <c:pt idx="147">
                        <c:v>8.82</c:v>
                      </c:pt>
                      <c:pt idx="148">
                        <c:v>8.89</c:v>
                      </c:pt>
                      <c:pt idx="149">
                        <c:v>8.9700000000000006</c:v>
                      </c:pt>
                      <c:pt idx="150">
                        <c:v>9.0399999999999991</c:v>
                      </c:pt>
                      <c:pt idx="151">
                        <c:v>9.1199999999999992</c:v>
                      </c:pt>
                      <c:pt idx="152">
                        <c:v>9.1999999999999993</c:v>
                      </c:pt>
                      <c:pt idx="153">
                        <c:v>9.2799999999999994</c:v>
                      </c:pt>
                      <c:pt idx="154">
                        <c:v>9.36</c:v>
                      </c:pt>
                      <c:pt idx="155">
                        <c:v>9.4499999999999993</c:v>
                      </c:pt>
                      <c:pt idx="156">
                        <c:v>9.5299999999999994</c:v>
                      </c:pt>
                      <c:pt idx="157">
                        <c:v>9.6199999999999992</c:v>
                      </c:pt>
                      <c:pt idx="158">
                        <c:v>9.7100000000000009</c:v>
                      </c:pt>
                      <c:pt idx="159">
                        <c:v>9.8000000000000007</c:v>
                      </c:pt>
                      <c:pt idx="160">
                        <c:v>9.9</c:v>
                      </c:pt>
                      <c:pt idx="161">
                        <c:v>9.99</c:v>
                      </c:pt>
                      <c:pt idx="162">
                        <c:v>10.09</c:v>
                      </c:pt>
                      <c:pt idx="163">
                        <c:v>10.19</c:v>
                      </c:pt>
                      <c:pt idx="164">
                        <c:v>10.29</c:v>
                      </c:pt>
                      <c:pt idx="165">
                        <c:v>10.4</c:v>
                      </c:pt>
                      <c:pt idx="166">
                        <c:v>10.5</c:v>
                      </c:pt>
                      <c:pt idx="167">
                        <c:v>10.61</c:v>
                      </c:pt>
                      <c:pt idx="168">
                        <c:v>10.72</c:v>
                      </c:pt>
                      <c:pt idx="169">
                        <c:v>10.83</c:v>
                      </c:pt>
                      <c:pt idx="170">
                        <c:v>10.94</c:v>
                      </c:pt>
                      <c:pt idx="171">
                        <c:v>11.05</c:v>
                      </c:pt>
                      <c:pt idx="172">
                        <c:v>11.16</c:v>
                      </c:pt>
                      <c:pt idx="173">
                        <c:v>11.28</c:v>
                      </c:pt>
                      <c:pt idx="174">
                        <c:v>11.39</c:v>
                      </c:pt>
                      <c:pt idx="175">
                        <c:v>11.51</c:v>
                      </c:pt>
                      <c:pt idx="176">
                        <c:v>11.63</c:v>
                      </c:pt>
                      <c:pt idx="177">
                        <c:v>11.75</c:v>
                      </c:pt>
                      <c:pt idx="178">
                        <c:v>11.87</c:v>
                      </c:pt>
                      <c:pt idx="179">
                        <c:v>11.99</c:v>
                      </c:pt>
                      <c:pt idx="180">
                        <c:v>12.11</c:v>
                      </c:pt>
                      <c:pt idx="181">
                        <c:v>12.24</c:v>
                      </c:pt>
                      <c:pt idx="182">
                        <c:v>12.36</c:v>
                      </c:pt>
                      <c:pt idx="183">
                        <c:v>12.48</c:v>
                      </c:pt>
                      <c:pt idx="184">
                        <c:v>12.61</c:v>
                      </c:pt>
                      <c:pt idx="185">
                        <c:v>12.73</c:v>
                      </c:pt>
                      <c:pt idx="186">
                        <c:v>12.86</c:v>
                      </c:pt>
                      <c:pt idx="187">
                        <c:v>12.98</c:v>
                      </c:pt>
                      <c:pt idx="188">
                        <c:v>13.11</c:v>
                      </c:pt>
                      <c:pt idx="189">
                        <c:v>13.23</c:v>
                      </c:pt>
                      <c:pt idx="190">
                        <c:v>13.36</c:v>
                      </c:pt>
                      <c:pt idx="191">
                        <c:v>13.48</c:v>
                      </c:pt>
                      <c:pt idx="192">
                        <c:v>13.61</c:v>
                      </c:pt>
                      <c:pt idx="193">
                        <c:v>13.74</c:v>
                      </c:pt>
                      <c:pt idx="194">
                        <c:v>13.86</c:v>
                      </c:pt>
                      <c:pt idx="195">
                        <c:v>13.99</c:v>
                      </c:pt>
                      <c:pt idx="196">
                        <c:v>14.11</c:v>
                      </c:pt>
                      <c:pt idx="197">
                        <c:v>14.24</c:v>
                      </c:pt>
                      <c:pt idx="198">
                        <c:v>14.36</c:v>
                      </c:pt>
                      <c:pt idx="199">
                        <c:v>14.48</c:v>
                      </c:pt>
                      <c:pt idx="200">
                        <c:v>14.61</c:v>
                      </c:pt>
                      <c:pt idx="201">
                        <c:v>14.73</c:v>
                      </c:pt>
                      <c:pt idx="202">
                        <c:v>14.85</c:v>
                      </c:pt>
                      <c:pt idx="203">
                        <c:v>14.97</c:v>
                      </c:pt>
                      <c:pt idx="204">
                        <c:v>15.1</c:v>
                      </c:pt>
                      <c:pt idx="205">
                        <c:v>15.22</c:v>
                      </c:pt>
                      <c:pt idx="206">
                        <c:v>15.34</c:v>
                      </c:pt>
                      <c:pt idx="207">
                        <c:v>15.46</c:v>
                      </c:pt>
                      <c:pt idx="208">
                        <c:v>15.57</c:v>
                      </c:pt>
                      <c:pt idx="209">
                        <c:v>15.69</c:v>
                      </c:pt>
                      <c:pt idx="210">
                        <c:v>15.81</c:v>
                      </c:pt>
                      <c:pt idx="211">
                        <c:v>15.92</c:v>
                      </c:pt>
                      <c:pt idx="212">
                        <c:v>16.04</c:v>
                      </c:pt>
                      <c:pt idx="213">
                        <c:v>16.149999999999999</c:v>
                      </c:pt>
                      <c:pt idx="214">
                        <c:v>16.27</c:v>
                      </c:pt>
                      <c:pt idx="215">
                        <c:v>16.38</c:v>
                      </c:pt>
                      <c:pt idx="216">
                        <c:v>16.489999999999998</c:v>
                      </c:pt>
                      <c:pt idx="217">
                        <c:v>16.600000000000001</c:v>
                      </c:pt>
                      <c:pt idx="218">
                        <c:v>16.71</c:v>
                      </c:pt>
                      <c:pt idx="219">
                        <c:v>16.82</c:v>
                      </c:pt>
                      <c:pt idx="220">
                        <c:v>16.920000000000002</c:v>
                      </c:pt>
                      <c:pt idx="221">
                        <c:v>17.03</c:v>
                      </c:pt>
                      <c:pt idx="222">
                        <c:v>17.14</c:v>
                      </c:pt>
                      <c:pt idx="223">
                        <c:v>17.239999999999998</c:v>
                      </c:pt>
                      <c:pt idx="224">
                        <c:v>17.34</c:v>
                      </c:pt>
                      <c:pt idx="225">
                        <c:v>17.45</c:v>
                      </c:pt>
                      <c:pt idx="226">
                        <c:v>17.55</c:v>
                      </c:pt>
                      <c:pt idx="227">
                        <c:v>17.649999999999999</c:v>
                      </c:pt>
                      <c:pt idx="228">
                        <c:v>17.739999999999998</c:v>
                      </c:pt>
                      <c:pt idx="229">
                        <c:v>17.84</c:v>
                      </c:pt>
                      <c:pt idx="230">
                        <c:v>17.940000000000001</c:v>
                      </c:pt>
                      <c:pt idx="231">
                        <c:v>18.03</c:v>
                      </c:pt>
                      <c:pt idx="232">
                        <c:v>18.13</c:v>
                      </c:pt>
                      <c:pt idx="233">
                        <c:v>18.22</c:v>
                      </c:pt>
                      <c:pt idx="234">
                        <c:v>18.309999999999999</c:v>
                      </c:pt>
                      <c:pt idx="235">
                        <c:v>18.399999999999999</c:v>
                      </c:pt>
                      <c:pt idx="236">
                        <c:v>18.489999999999998</c:v>
                      </c:pt>
                      <c:pt idx="237">
                        <c:v>18.579999999999998</c:v>
                      </c:pt>
                      <c:pt idx="238">
                        <c:v>18.66</c:v>
                      </c:pt>
                      <c:pt idx="239">
                        <c:v>18.75</c:v>
                      </c:pt>
                      <c:pt idx="240">
                        <c:v>18.829999999999998</c:v>
                      </c:pt>
                      <c:pt idx="241">
                        <c:v>18.91</c:v>
                      </c:pt>
                      <c:pt idx="242">
                        <c:v>18.989999999999998</c:v>
                      </c:pt>
                      <c:pt idx="243">
                        <c:v>19.07</c:v>
                      </c:pt>
                      <c:pt idx="244">
                        <c:v>19.149999999999999</c:v>
                      </c:pt>
                      <c:pt idx="245">
                        <c:v>19.23</c:v>
                      </c:pt>
                      <c:pt idx="246">
                        <c:v>19.309999999999999</c:v>
                      </c:pt>
                      <c:pt idx="247">
                        <c:v>19.38</c:v>
                      </c:pt>
                      <c:pt idx="248">
                        <c:v>19.46</c:v>
                      </c:pt>
                      <c:pt idx="249">
                        <c:v>19.53</c:v>
                      </c:pt>
                      <c:pt idx="250">
                        <c:v>19.600000000000001</c:v>
                      </c:pt>
                      <c:pt idx="251">
                        <c:v>19.670000000000002</c:v>
                      </c:pt>
                      <c:pt idx="252">
                        <c:v>19.739999999999998</c:v>
                      </c:pt>
                      <c:pt idx="253">
                        <c:v>19.809999999999999</c:v>
                      </c:pt>
                      <c:pt idx="254">
                        <c:v>19.87</c:v>
                      </c:pt>
                      <c:pt idx="255">
                        <c:v>19.940000000000001</c:v>
                      </c:pt>
                      <c:pt idx="256">
                        <c:v>20</c:v>
                      </c:pt>
                      <c:pt idx="257">
                        <c:v>20.07</c:v>
                      </c:pt>
                      <c:pt idx="258">
                        <c:v>20.13</c:v>
                      </c:pt>
                      <c:pt idx="259">
                        <c:v>20.190000000000001</c:v>
                      </c:pt>
                      <c:pt idx="260">
                        <c:v>20.25</c:v>
                      </c:pt>
                      <c:pt idx="261">
                        <c:v>20.309999999999999</c:v>
                      </c:pt>
                      <c:pt idx="262">
                        <c:v>20.37</c:v>
                      </c:pt>
                      <c:pt idx="263">
                        <c:v>20.420000000000002</c:v>
                      </c:pt>
                      <c:pt idx="264">
                        <c:v>20.48</c:v>
                      </c:pt>
                      <c:pt idx="265">
                        <c:v>20.53</c:v>
                      </c:pt>
                      <c:pt idx="266">
                        <c:v>20.59</c:v>
                      </c:pt>
                      <c:pt idx="267">
                        <c:v>20.64</c:v>
                      </c:pt>
                      <c:pt idx="268">
                        <c:v>20.69</c:v>
                      </c:pt>
                      <c:pt idx="269">
                        <c:v>20.74</c:v>
                      </c:pt>
                      <c:pt idx="270">
                        <c:v>20.79</c:v>
                      </c:pt>
                      <c:pt idx="271">
                        <c:v>20.84</c:v>
                      </c:pt>
                      <c:pt idx="272">
                        <c:v>20.89</c:v>
                      </c:pt>
                      <c:pt idx="273">
                        <c:v>20.94</c:v>
                      </c:pt>
                      <c:pt idx="274">
                        <c:v>20.99</c:v>
                      </c:pt>
                      <c:pt idx="275">
                        <c:v>21.03</c:v>
                      </c:pt>
                      <c:pt idx="276">
                        <c:v>21.08</c:v>
                      </c:pt>
                      <c:pt idx="277">
                        <c:v>21.12</c:v>
                      </c:pt>
                      <c:pt idx="278">
                        <c:v>21.17</c:v>
                      </c:pt>
                      <c:pt idx="279">
                        <c:v>21.21</c:v>
                      </c:pt>
                      <c:pt idx="280">
                        <c:v>21.25</c:v>
                      </c:pt>
                      <c:pt idx="281">
                        <c:v>21.29</c:v>
                      </c:pt>
                      <c:pt idx="282">
                        <c:v>21.33</c:v>
                      </c:pt>
                      <c:pt idx="283">
                        <c:v>21.37</c:v>
                      </c:pt>
                      <c:pt idx="284">
                        <c:v>21.41</c:v>
                      </c:pt>
                      <c:pt idx="285">
                        <c:v>21.45</c:v>
                      </c:pt>
                      <c:pt idx="286">
                        <c:v>21.49</c:v>
                      </c:pt>
                      <c:pt idx="287">
                        <c:v>21.52</c:v>
                      </c:pt>
                      <c:pt idx="288">
                        <c:v>21.56</c:v>
                      </c:pt>
                      <c:pt idx="289">
                        <c:v>21.6</c:v>
                      </c:pt>
                      <c:pt idx="290">
                        <c:v>21.63</c:v>
                      </c:pt>
                      <c:pt idx="291">
                        <c:v>21.67</c:v>
                      </c:pt>
                      <c:pt idx="292">
                        <c:v>21.7</c:v>
                      </c:pt>
                      <c:pt idx="293">
                        <c:v>21.74</c:v>
                      </c:pt>
                      <c:pt idx="294">
                        <c:v>21.77</c:v>
                      </c:pt>
                      <c:pt idx="295">
                        <c:v>21.8</c:v>
                      </c:pt>
                      <c:pt idx="296">
                        <c:v>21.84</c:v>
                      </c:pt>
                      <c:pt idx="297">
                        <c:v>21.87</c:v>
                      </c:pt>
                      <c:pt idx="298">
                        <c:v>21.9</c:v>
                      </c:pt>
                      <c:pt idx="299">
                        <c:v>21.93</c:v>
                      </c:pt>
                      <c:pt idx="300">
                        <c:v>21.96</c:v>
                      </c:pt>
                      <c:pt idx="301">
                        <c:v>21.99</c:v>
                      </c:pt>
                      <c:pt idx="302">
                        <c:v>22.02</c:v>
                      </c:pt>
                      <c:pt idx="303">
                        <c:v>22.05</c:v>
                      </c:pt>
                      <c:pt idx="304">
                        <c:v>22.08</c:v>
                      </c:pt>
                      <c:pt idx="305">
                        <c:v>22.1</c:v>
                      </c:pt>
                      <c:pt idx="306">
                        <c:v>22.13</c:v>
                      </c:pt>
                      <c:pt idx="307">
                        <c:v>22.16</c:v>
                      </c:pt>
                      <c:pt idx="308">
                        <c:v>22.19</c:v>
                      </c:pt>
                      <c:pt idx="309">
                        <c:v>22.21</c:v>
                      </c:pt>
                      <c:pt idx="310">
                        <c:v>22.24</c:v>
                      </c:pt>
                      <c:pt idx="311">
                        <c:v>22.26</c:v>
                      </c:pt>
                      <c:pt idx="312">
                        <c:v>22.29</c:v>
                      </c:pt>
                      <c:pt idx="313">
                        <c:v>22.31</c:v>
                      </c:pt>
                      <c:pt idx="314">
                        <c:v>22.34</c:v>
                      </c:pt>
                      <c:pt idx="315">
                        <c:v>22.36</c:v>
                      </c:pt>
                      <c:pt idx="316">
                        <c:v>22.38</c:v>
                      </c:pt>
                      <c:pt idx="317">
                        <c:v>22.41</c:v>
                      </c:pt>
                      <c:pt idx="318">
                        <c:v>22.43</c:v>
                      </c:pt>
                      <c:pt idx="319">
                        <c:v>22.45</c:v>
                      </c:pt>
                      <c:pt idx="320">
                        <c:v>22.47</c:v>
                      </c:pt>
                      <c:pt idx="321">
                        <c:v>22.5</c:v>
                      </c:pt>
                      <c:pt idx="322">
                        <c:v>22.52</c:v>
                      </c:pt>
                      <c:pt idx="323">
                        <c:v>22.54</c:v>
                      </c:pt>
                      <c:pt idx="324">
                        <c:v>22.56</c:v>
                      </c:pt>
                      <c:pt idx="325">
                        <c:v>22.58</c:v>
                      </c:pt>
                      <c:pt idx="326">
                        <c:v>22.6</c:v>
                      </c:pt>
                      <c:pt idx="327">
                        <c:v>22.62</c:v>
                      </c:pt>
                      <c:pt idx="328">
                        <c:v>22.64</c:v>
                      </c:pt>
                      <c:pt idx="329">
                        <c:v>22.66</c:v>
                      </c:pt>
                      <c:pt idx="330">
                        <c:v>22.68</c:v>
                      </c:pt>
                      <c:pt idx="331">
                        <c:v>22.7</c:v>
                      </c:pt>
                      <c:pt idx="332">
                        <c:v>22.72</c:v>
                      </c:pt>
                      <c:pt idx="333">
                        <c:v>22.73</c:v>
                      </c:pt>
                      <c:pt idx="334">
                        <c:v>22.75</c:v>
                      </c:pt>
                      <c:pt idx="335">
                        <c:v>22.77</c:v>
                      </c:pt>
                      <c:pt idx="336">
                        <c:v>22.79</c:v>
                      </c:pt>
                      <c:pt idx="337">
                        <c:v>22.8</c:v>
                      </c:pt>
                      <c:pt idx="338">
                        <c:v>22.82</c:v>
                      </c:pt>
                      <c:pt idx="339">
                        <c:v>22.84</c:v>
                      </c:pt>
                      <c:pt idx="340">
                        <c:v>22.85</c:v>
                      </c:pt>
                      <c:pt idx="341">
                        <c:v>22.87</c:v>
                      </c:pt>
                      <c:pt idx="342">
                        <c:v>22.89</c:v>
                      </c:pt>
                      <c:pt idx="343">
                        <c:v>22.9</c:v>
                      </c:pt>
                      <c:pt idx="344">
                        <c:v>22.92</c:v>
                      </c:pt>
                      <c:pt idx="345">
                        <c:v>22.93</c:v>
                      </c:pt>
                      <c:pt idx="346">
                        <c:v>22.95</c:v>
                      </c:pt>
                      <c:pt idx="347">
                        <c:v>22.96</c:v>
                      </c:pt>
                      <c:pt idx="348">
                        <c:v>22.98</c:v>
                      </c:pt>
                      <c:pt idx="349">
                        <c:v>22.99</c:v>
                      </c:pt>
                      <c:pt idx="350">
                        <c:v>23.01</c:v>
                      </c:pt>
                      <c:pt idx="351">
                        <c:v>23.02</c:v>
                      </c:pt>
                      <c:pt idx="352">
                        <c:v>23.03</c:v>
                      </c:pt>
                      <c:pt idx="353">
                        <c:v>23.05</c:v>
                      </c:pt>
                      <c:pt idx="354">
                        <c:v>23.06</c:v>
                      </c:pt>
                      <c:pt idx="355">
                        <c:v>23.07</c:v>
                      </c:pt>
                      <c:pt idx="356">
                        <c:v>23.09</c:v>
                      </c:pt>
                      <c:pt idx="357">
                        <c:v>23.1</c:v>
                      </c:pt>
                      <c:pt idx="358">
                        <c:v>23.11</c:v>
                      </c:pt>
                      <c:pt idx="359">
                        <c:v>23.13</c:v>
                      </c:pt>
                      <c:pt idx="360">
                        <c:v>23.14</c:v>
                      </c:pt>
                      <c:pt idx="361">
                        <c:v>23.15</c:v>
                      </c:pt>
                      <c:pt idx="362">
                        <c:v>23.16</c:v>
                      </c:pt>
                      <c:pt idx="363">
                        <c:v>23.18</c:v>
                      </c:pt>
                      <c:pt idx="364">
                        <c:v>23.19</c:v>
                      </c:pt>
                      <c:pt idx="365">
                        <c:v>23.2</c:v>
                      </c:pt>
                      <c:pt idx="366">
                        <c:v>23.21</c:v>
                      </c:pt>
                      <c:pt idx="367">
                        <c:v>23.22</c:v>
                      </c:pt>
                      <c:pt idx="368">
                        <c:v>23.23</c:v>
                      </c:pt>
                      <c:pt idx="369">
                        <c:v>23.24</c:v>
                      </c:pt>
                      <c:pt idx="370">
                        <c:v>23.25</c:v>
                      </c:pt>
                      <c:pt idx="371">
                        <c:v>23.26</c:v>
                      </c:pt>
                      <c:pt idx="372">
                        <c:v>23.28</c:v>
                      </c:pt>
                      <c:pt idx="373">
                        <c:v>23.29</c:v>
                      </c:pt>
                      <c:pt idx="374">
                        <c:v>23.3</c:v>
                      </c:pt>
                      <c:pt idx="375">
                        <c:v>23.31</c:v>
                      </c:pt>
                      <c:pt idx="376">
                        <c:v>23.32</c:v>
                      </c:pt>
                      <c:pt idx="377">
                        <c:v>23.33</c:v>
                      </c:pt>
                      <c:pt idx="378">
                        <c:v>23.34</c:v>
                      </c:pt>
                      <c:pt idx="379">
                        <c:v>23.34</c:v>
                      </c:pt>
                      <c:pt idx="380">
                        <c:v>23.35</c:v>
                      </c:pt>
                      <c:pt idx="381">
                        <c:v>23.36</c:v>
                      </c:pt>
                      <c:pt idx="382">
                        <c:v>23.37</c:v>
                      </c:pt>
                      <c:pt idx="383">
                        <c:v>23.38</c:v>
                      </c:pt>
                      <c:pt idx="384">
                        <c:v>23.39</c:v>
                      </c:pt>
                      <c:pt idx="385">
                        <c:v>23.4</c:v>
                      </c:pt>
                      <c:pt idx="386">
                        <c:v>23.41</c:v>
                      </c:pt>
                      <c:pt idx="387">
                        <c:v>23.42</c:v>
                      </c:pt>
                      <c:pt idx="388">
                        <c:v>23.42</c:v>
                      </c:pt>
                      <c:pt idx="389">
                        <c:v>23.43</c:v>
                      </c:pt>
                      <c:pt idx="390">
                        <c:v>23.44</c:v>
                      </c:pt>
                      <c:pt idx="391">
                        <c:v>23.45</c:v>
                      </c:pt>
                      <c:pt idx="392">
                        <c:v>23.46</c:v>
                      </c:pt>
                      <c:pt idx="393">
                        <c:v>23.47</c:v>
                      </c:pt>
                      <c:pt idx="394">
                        <c:v>23.47</c:v>
                      </c:pt>
                      <c:pt idx="395">
                        <c:v>23.48</c:v>
                      </c:pt>
                      <c:pt idx="396">
                        <c:v>23.49</c:v>
                      </c:pt>
                      <c:pt idx="397">
                        <c:v>23.5</c:v>
                      </c:pt>
                      <c:pt idx="398">
                        <c:v>23.5</c:v>
                      </c:pt>
                      <c:pt idx="399">
                        <c:v>23.51</c:v>
                      </c:pt>
                      <c:pt idx="400">
                        <c:v>23.52</c:v>
                      </c:pt>
                      <c:pt idx="401">
                        <c:v>23.53</c:v>
                      </c:pt>
                      <c:pt idx="402">
                        <c:v>23.53</c:v>
                      </c:pt>
                      <c:pt idx="403">
                        <c:v>23.54</c:v>
                      </c:pt>
                      <c:pt idx="404">
                        <c:v>23.54</c:v>
                      </c:pt>
                      <c:pt idx="405">
                        <c:v>23.55</c:v>
                      </c:pt>
                      <c:pt idx="406">
                        <c:v>23.56</c:v>
                      </c:pt>
                      <c:pt idx="407">
                        <c:v>23.56</c:v>
                      </c:pt>
                      <c:pt idx="408">
                        <c:v>23.57</c:v>
                      </c:pt>
                      <c:pt idx="409">
                        <c:v>23.58</c:v>
                      </c:pt>
                      <c:pt idx="410">
                        <c:v>23.58</c:v>
                      </c:pt>
                      <c:pt idx="411">
                        <c:v>23.59</c:v>
                      </c:pt>
                      <c:pt idx="412">
                        <c:v>23.6</c:v>
                      </c:pt>
                      <c:pt idx="413">
                        <c:v>23.6</c:v>
                      </c:pt>
                      <c:pt idx="414">
                        <c:v>23.61</c:v>
                      </c:pt>
                      <c:pt idx="415">
                        <c:v>23.61</c:v>
                      </c:pt>
                      <c:pt idx="416">
                        <c:v>23.62</c:v>
                      </c:pt>
                      <c:pt idx="417">
                        <c:v>23.63</c:v>
                      </c:pt>
                      <c:pt idx="418">
                        <c:v>23.63</c:v>
                      </c:pt>
                      <c:pt idx="419">
                        <c:v>23.64</c:v>
                      </c:pt>
                      <c:pt idx="420">
                        <c:v>23.64</c:v>
                      </c:pt>
                      <c:pt idx="421">
                        <c:v>23.65</c:v>
                      </c:pt>
                      <c:pt idx="422">
                        <c:v>23.66</c:v>
                      </c:pt>
                      <c:pt idx="423">
                        <c:v>23.66</c:v>
                      </c:pt>
                      <c:pt idx="424">
                        <c:v>23.67</c:v>
                      </c:pt>
                      <c:pt idx="425">
                        <c:v>23.67</c:v>
                      </c:pt>
                      <c:pt idx="426">
                        <c:v>23.68</c:v>
                      </c:pt>
                      <c:pt idx="427">
                        <c:v>23.68</c:v>
                      </c:pt>
                      <c:pt idx="428">
                        <c:v>23.69</c:v>
                      </c:pt>
                      <c:pt idx="429">
                        <c:v>23.69</c:v>
                      </c:pt>
                      <c:pt idx="430">
                        <c:v>23.7</c:v>
                      </c:pt>
                      <c:pt idx="431">
                        <c:v>23.7</c:v>
                      </c:pt>
                      <c:pt idx="432">
                        <c:v>23.71</c:v>
                      </c:pt>
                      <c:pt idx="433">
                        <c:v>23.71</c:v>
                      </c:pt>
                      <c:pt idx="434">
                        <c:v>23.72</c:v>
                      </c:pt>
                      <c:pt idx="435">
                        <c:v>23.72</c:v>
                      </c:pt>
                      <c:pt idx="436">
                        <c:v>23.73</c:v>
                      </c:pt>
                      <c:pt idx="437">
                        <c:v>23.73</c:v>
                      </c:pt>
                      <c:pt idx="438">
                        <c:v>23.74</c:v>
                      </c:pt>
                      <c:pt idx="439">
                        <c:v>23.74</c:v>
                      </c:pt>
                      <c:pt idx="440">
                        <c:v>23.75</c:v>
                      </c:pt>
                      <c:pt idx="441">
                        <c:v>23.75</c:v>
                      </c:pt>
                      <c:pt idx="442">
                        <c:v>23.76</c:v>
                      </c:pt>
                      <c:pt idx="443">
                        <c:v>23.76</c:v>
                      </c:pt>
                      <c:pt idx="444">
                        <c:v>23.77</c:v>
                      </c:pt>
                      <c:pt idx="445">
                        <c:v>23.77</c:v>
                      </c:pt>
                      <c:pt idx="446">
                        <c:v>23.77</c:v>
                      </c:pt>
                      <c:pt idx="447">
                        <c:v>23.78</c:v>
                      </c:pt>
                      <c:pt idx="448">
                        <c:v>23.78</c:v>
                      </c:pt>
                      <c:pt idx="449">
                        <c:v>23.78</c:v>
                      </c:pt>
                      <c:pt idx="450">
                        <c:v>23.79</c:v>
                      </c:pt>
                      <c:pt idx="451">
                        <c:v>23.79</c:v>
                      </c:pt>
                      <c:pt idx="452">
                        <c:v>23.79</c:v>
                      </c:pt>
                      <c:pt idx="453">
                        <c:v>23.8</c:v>
                      </c:pt>
                      <c:pt idx="454">
                        <c:v>23.8</c:v>
                      </c:pt>
                      <c:pt idx="455">
                        <c:v>23.81</c:v>
                      </c:pt>
                      <c:pt idx="456">
                        <c:v>23.81</c:v>
                      </c:pt>
                      <c:pt idx="457">
                        <c:v>23.81</c:v>
                      </c:pt>
                      <c:pt idx="458">
                        <c:v>23.81</c:v>
                      </c:pt>
                      <c:pt idx="459">
                        <c:v>23.82</c:v>
                      </c:pt>
                      <c:pt idx="460">
                        <c:v>23.82</c:v>
                      </c:pt>
                      <c:pt idx="461">
                        <c:v>23.82</c:v>
                      </c:pt>
                      <c:pt idx="462">
                        <c:v>23.83</c:v>
                      </c:pt>
                      <c:pt idx="463">
                        <c:v>23.83</c:v>
                      </c:pt>
                      <c:pt idx="464">
                        <c:v>23.83</c:v>
                      </c:pt>
                      <c:pt idx="465">
                        <c:v>23.84</c:v>
                      </c:pt>
                      <c:pt idx="466">
                        <c:v>23.84</c:v>
                      </c:pt>
                      <c:pt idx="467">
                        <c:v>23.84</c:v>
                      </c:pt>
                      <c:pt idx="468">
                        <c:v>23.85</c:v>
                      </c:pt>
                      <c:pt idx="469">
                        <c:v>23.85</c:v>
                      </c:pt>
                      <c:pt idx="470">
                        <c:v>23.85</c:v>
                      </c:pt>
                      <c:pt idx="471">
                        <c:v>23.85</c:v>
                      </c:pt>
                      <c:pt idx="472">
                        <c:v>23.86</c:v>
                      </c:pt>
                      <c:pt idx="473">
                        <c:v>23.86</c:v>
                      </c:pt>
                      <c:pt idx="474">
                        <c:v>23.86</c:v>
                      </c:pt>
                      <c:pt idx="475">
                        <c:v>23.87</c:v>
                      </c:pt>
                      <c:pt idx="476">
                        <c:v>23.87</c:v>
                      </c:pt>
                      <c:pt idx="477">
                        <c:v>23.87</c:v>
                      </c:pt>
                      <c:pt idx="478">
                        <c:v>23.87</c:v>
                      </c:pt>
                      <c:pt idx="479">
                        <c:v>23.88</c:v>
                      </c:pt>
                      <c:pt idx="480">
                        <c:v>23.88</c:v>
                      </c:pt>
                      <c:pt idx="481">
                        <c:v>23.88</c:v>
                      </c:pt>
                      <c:pt idx="482">
                        <c:v>23.89</c:v>
                      </c:pt>
                      <c:pt idx="483">
                        <c:v>23.89</c:v>
                      </c:pt>
                      <c:pt idx="484">
                        <c:v>23.89</c:v>
                      </c:pt>
                      <c:pt idx="485">
                        <c:v>23.89</c:v>
                      </c:pt>
                      <c:pt idx="486">
                        <c:v>23.9</c:v>
                      </c:pt>
                      <c:pt idx="487">
                        <c:v>23.9</c:v>
                      </c:pt>
                      <c:pt idx="488">
                        <c:v>23.9</c:v>
                      </c:pt>
                      <c:pt idx="489">
                        <c:v>23.9</c:v>
                      </c:pt>
                      <c:pt idx="490">
                        <c:v>23.91</c:v>
                      </c:pt>
                      <c:pt idx="491">
                        <c:v>23.91</c:v>
                      </c:pt>
                      <c:pt idx="492">
                        <c:v>23.91</c:v>
                      </c:pt>
                      <c:pt idx="493">
                        <c:v>23.91</c:v>
                      </c:pt>
                      <c:pt idx="494">
                        <c:v>23.92</c:v>
                      </c:pt>
                      <c:pt idx="495">
                        <c:v>23.92</c:v>
                      </c:pt>
                      <c:pt idx="496">
                        <c:v>23.92</c:v>
                      </c:pt>
                      <c:pt idx="497">
                        <c:v>23.92</c:v>
                      </c:pt>
                      <c:pt idx="498">
                        <c:v>23.93</c:v>
                      </c:pt>
                      <c:pt idx="499">
                        <c:v>23.93</c:v>
                      </c:pt>
                      <c:pt idx="500">
                        <c:v>23.93</c:v>
                      </c:pt>
                      <c:pt idx="501">
                        <c:v>23.93</c:v>
                      </c:pt>
                      <c:pt idx="502">
                        <c:v>23.94</c:v>
                      </c:pt>
                      <c:pt idx="503">
                        <c:v>23.94</c:v>
                      </c:pt>
                      <c:pt idx="504">
                        <c:v>23.94</c:v>
                      </c:pt>
                      <c:pt idx="505">
                        <c:v>23.94</c:v>
                      </c:pt>
                      <c:pt idx="506">
                        <c:v>23.94</c:v>
                      </c:pt>
                      <c:pt idx="507">
                        <c:v>23.95</c:v>
                      </c:pt>
                      <c:pt idx="508">
                        <c:v>23.95</c:v>
                      </c:pt>
                      <c:pt idx="509">
                        <c:v>23.95</c:v>
                      </c:pt>
                      <c:pt idx="510">
                        <c:v>23.95</c:v>
                      </c:pt>
                      <c:pt idx="511">
                        <c:v>23.96</c:v>
                      </c:pt>
                      <c:pt idx="512">
                        <c:v>23.96</c:v>
                      </c:pt>
                      <c:pt idx="513">
                        <c:v>23.96</c:v>
                      </c:pt>
                      <c:pt idx="514">
                        <c:v>23.96</c:v>
                      </c:pt>
                      <c:pt idx="515">
                        <c:v>23.96</c:v>
                      </c:pt>
                      <c:pt idx="516">
                        <c:v>23.97</c:v>
                      </c:pt>
                      <c:pt idx="517">
                        <c:v>23.97</c:v>
                      </c:pt>
                      <c:pt idx="518">
                        <c:v>23.97</c:v>
                      </c:pt>
                      <c:pt idx="519">
                        <c:v>23.97</c:v>
                      </c:pt>
                      <c:pt idx="520">
                        <c:v>23.97</c:v>
                      </c:pt>
                      <c:pt idx="521">
                        <c:v>23.98</c:v>
                      </c:pt>
                      <c:pt idx="522">
                        <c:v>23.98</c:v>
                      </c:pt>
                      <c:pt idx="523">
                        <c:v>23.98</c:v>
                      </c:pt>
                      <c:pt idx="524">
                        <c:v>23.98</c:v>
                      </c:pt>
                      <c:pt idx="525">
                        <c:v>23.98</c:v>
                      </c:pt>
                      <c:pt idx="526">
                        <c:v>23.98</c:v>
                      </c:pt>
                      <c:pt idx="527">
                        <c:v>23.99</c:v>
                      </c:pt>
                      <c:pt idx="528">
                        <c:v>23.99</c:v>
                      </c:pt>
                      <c:pt idx="529">
                        <c:v>23.99</c:v>
                      </c:pt>
                      <c:pt idx="530">
                        <c:v>23.99</c:v>
                      </c:pt>
                      <c:pt idx="531">
                        <c:v>23.99</c:v>
                      </c:pt>
                      <c:pt idx="532">
                        <c:v>24</c:v>
                      </c:pt>
                      <c:pt idx="533">
                        <c:v>24</c:v>
                      </c:pt>
                      <c:pt idx="534">
                        <c:v>24</c:v>
                      </c:pt>
                      <c:pt idx="535">
                        <c:v>24</c:v>
                      </c:pt>
                      <c:pt idx="536">
                        <c:v>24</c:v>
                      </c:pt>
                      <c:pt idx="537">
                        <c:v>24.01</c:v>
                      </c:pt>
                      <c:pt idx="538">
                        <c:v>24.01</c:v>
                      </c:pt>
                      <c:pt idx="539">
                        <c:v>24.01</c:v>
                      </c:pt>
                      <c:pt idx="540">
                        <c:v>24.01</c:v>
                      </c:pt>
                      <c:pt idx="541">
                        <c:v>24.01</c:v>
                      </c:pt>
                      <c:pt idx="542">
                        <c:v>24.01</c:v>
                      </c:pt>
                      <c:pt idx="543">
                        <c:v>24.02</c:v>
                      </c:pt>
                      <c:pt idx="544">
                        <c:v>24.02</c:v>
                      </c:pt>
                      <c:pt idx="545">
                        <c:v>24.02</c:v>
                      </c:pt>
                      <c:pt idx="546">
                        <c:v>24.02</c:v>
                      </c:pt>
                      <c:pt idx="547">
                        <c:v>24.02</c:v>
                      </c:pt>
                      <c:pt idx="548">
                        <c:v>24.02</c:v>
                      </c:pt>
                      <c:pt idx="549">
                        <c:v>24.03</c:v>
                      </c:pt>
                      <c:pt idx="550">
                        <c:v>24.03</c:v>
                      </c:pt>
                      <c:pt idx="551">
                        <c:v>24.03</c:v>
                      </c:pt>
                      <c:pt idx="552">
                        <c:v>24.03</c:v>
                      </c:pt>
                      <c:pt idx="553">
                        <c:v>24.03</c:v>
                      </c:pt>
                      <c:pt idx="554">
                        <c:v>24.03</c:v>
                      </c:pt>
                      <c:pt idx="555">
                        <c:v>24.04</c:v>
                      </c:pt>
                      <c:pt idx="556">
                        <c:v>24.04</c:v>
                      </c:pt>
                      <c:pt idx="557">
                        <c:v>24.04</c:v>
                      </c:pt>
                      <c:pt idx="558">
                        <c:v>24.04</c:v>
                      </c:pt>
                      <c:pt idx="559">
                        <c:v>24.04</c:v>
                      </c:pt>
                      <c:pt idx="560">
                        <c:v>24.04</c:v>
                      </c:pt>
                      <c:pt idx="561">
                        <c:v>24.05</c:v>
                      </c:pt>
                      <c:pt idx="562">
                        <c:v>24.05</c:v>
                      </c:pt>
                      <c:pt idx="563">
                        <c:v>24.05</c:v>
                      </c:pt>
                      <c:pt idx="564">
                        <c:v>24.05</c:v>
                      </c:pt>
                      <c:pt idx="565">
                        <c:v>24.05</c:v>
                      </c:pt>
                      <c:pt idx="566">
                        <c:v>24.05</c:v>
                      </c:pt>
                      <c:pt idx="567">
                        <c:v>24.05</c:v>
                      </c:pt>
                      <c:pt idx="568">
                        <c:v>24.05</c:v>
                      </c:pt>
                      <c:pt idx="569">
                        <c:v>24.06</c:v>
                      </c:pt>
                      <c:pt idx="570">
                        <c:v>24.06</c:v>
                      </c:pt>
                      <c:pt idx="571">
                        <c:v>24.06</c:v>
                      </c:pt>
                      <c:pt idx="572">
                        <c:v>24.06</c:v>
                      </c:pt>
                      <c:pt idx="573">
                        <c:v>24.06</c:v>
                      </c:pt>
                      <c:pt idx="574">
                        <c:v>24.06</c:v>
                      </c:pt>
                      <c:pt idx="575">
                        <c:v>24.06</c:v>
                      </c:pt>
                      <c:pt idx="576">
                        <c:v>24.07</c:v>
                      </c:pt>
                      <c:pt idx="577">
                        <c:v>24.07</c:v>
                      </c:pt>
                      <c:pt idx="578">
                        <c:v>24.07</c:v>
                      </c:pt>
                      <c:pt idx="579">
                        <c:v>24.07</c:v>
                      </c:pt>
                      <c:pt idx="580">
                        <c:v>24.07</c:v>
                      </c:pt>
                      <c:pt idx="581">
                        <c:v>24.07</c:v>
                      </c:pt>
                      <c:pt idx="582">
                        <c:v>24.07</c:v>
                      </c:pt>
                      <c:pt idx="583">
                        <c:v>24.07</c:v>
                      </c:pt>
                      <c:pt idx="584">
                        <c:v>24.07</c:v>
                      </c:pt>
                      <c:pt idx="585">
                        <c:v>24.08</c:v>
                      </c:pt>
                      <c:pt idx="586">
                        <c:v>24.08</c:v>
                      </c:pt>
                      <c:pt idx="587">
                        <c:v>24.08</c:v>
                      </c:pt>
                      <c:pt idx="588">
                        <c:v>24.08</c:v>
                      </c:pt>
                      <c:pt idx="589">
                        <c:v>24.08</c:v>
                      </c:pt>
                      <c:pt idx="590">
                        <c:v>24.08</c:v>
                      </c:pt>
                      <c:pt idx="591">
                        <c:v>24.08</c:v>
                      </c:pt>
                      <c:pt idx="592">
                        <c:v>24.09</c:v>
                      </c:pt>
                      <c:pt idx="593">
                        <c:v>24.09</c:v>
                      </c:pt>
                      <c:pt idx="594">
                        <c:v>24.09</c:v>
                      </c:pt>
                      <c:pt idx="595">
                        <c:v>24.09</c:v>
                      </c:pt>
                      <c:pt idx="596">
                        <c:v>24.09</c:v>
                      </c:pt>
                      <c:pt idx="597">
                        <c:v>24.09</c:v>
                      </c:pt>
                      <c:pt idx="598">
                        <c:v>24.09</c:v>
                      </c:pt>
                      <c:pt idx="599">
                        <c:v>24.1</c:v>
                      </c:pt>
                      <c:pt idx="600">
                        <c:v>24.1</c:v>
                      </c:pt>
                      <c:pt idx="601">
                        <c:v>24.1</c:v>
                      </c:pt>
                      <c:pt idx="602">
                        <c:v>24.1</c:v>
                      </c:pt>
                      <c:pt idx="603">
                        <c:v>24.1</c:v>
                      </c:pt>
                      <c:pt idx="604">
                        <c:v>24.1</c:v>
                      </c:pt>
                      <c:pt idx="605">
                        <c:v>24.1</c:v>
                      </c:pt>
                      <c:pt idx="606">
                        <c:v>24.1</c:v>
                      </c:pt>
                      <c:pt idx="607">
                        <c:v>24.1</c:v>
                      </c:pt>
                      <c:pt idx="608">
                        <c:v>24.11</c:v>
                      </c:pt>
                      <c:pt idx="609">
                        <c:v>24.11</c:v>
                      </c:pt>
                      <c:pt idx="610">
                        <c:v>24.11</c:v>
                      </c:pt>
                      <c:pt idx="611">
                        <c:v>24.11</c:v>
                      </c:pt>
                      <c:pt idx="612">
                        <c:v>24.11</c:v>
                      </c:pt>
                      <c:pt idx="613">
                        <c:v>24.11</c:v>
                      </c:pt>
                      <c:pt idx="614">
                        <c:v>24.11</c:v>
                      </c:pt>
                      <c:pt idx="615">
                        <c:v>24.11</c:v>
                      </c:pt>
                      <c:pt idx="616">
                        <c:v>24.12</c:v>
                      </c:pt>
                      <c:pt idx="617">
                        <c:v>24.12</c:v>
                      </c:pt>
                      <c:pt idx="618">
                        <c:v>24.12</c:v>
                      </c:pt>
                      <c:pt idx="619">
                        <c:v>24.12</c:v>
                      </c:pt>
                      <c:pt idx="620">
                        <c:v>24.12</c:v>
                      </c:pt>
                      <c:pt idx="621">
                        <c:v>24.12</c:v>
                      </c:pt>
                      <c:pt idx="622">
                        <c:v>24.12</c:v>
                      </c:pt>
                      <c:pt idx="623">
                        <c:v>24.13</c:v>
                      </c:pt>
                      <c:pt idx="624">
                        <c:v>24.13</c:v>
                      </c:pt>
                      <c:pt idx="625">
                        <c:v>24.13</c:v>
                      </c:pt>
                      <c:pt idx="626">
                        <c:v>24.13</c:v>
                      </c:pt>
                      <c:pt idx="627">
                        <c:v>24.13</c:v>
                      </c:pt>
                      <c:pt idx="628">
                        <c:v>24.13</c:v>
                      </c:pt>
                      <c:pt idx="629">
                        <c:v>24.13</c:v>
                      </c:pt>
                      <c:pt idx="630">
                        <c:v>24.13</c:v>
                      </c:pt>
                      <c:pt idx="631">
                        <c:v>24.13</c:v>
                      </c:pt>
                      <c:pt idx="632">
                        <c:v>24.14</c:v>
                      </c:pt>
                      <c:pt idx="633">
                        <c:v>24.14</c:v>
                      </c:pt>
                      <c:pt idx="634">
                        <c:v>24.14</c:v>
                      </c:pt>
                      <c:pt idx="635">
                        <c:v>24.14</c:v>
                      </c:pt>
                      <c:pt idx="636">
                        <c:v>24.14</c:v>
                      </c:pt>
                      <c:pt idx="637">
                        <c:v>24.14</c:v>
                      </c:pt>
                      <c:pt idx="638">
                        <c:v>24.14</c:v>
                      </c:pt>
                      <c:pt idx="639">
                        <c:v>24.14</c:v>
                      </c:pt>
                      <c:pt idx="640">
                        <c:v>24.14</c:v>
                      </c:pt>
                      <c:pt idx="641">
                        <c:v>24.14</c:v>
                      </c:pt>
                      <c:pt idx="642">
                        <c:v>24.14</c:v>
                      </c:pt>
                      <c:pt idx="643">
                        <c:v>24.14</c:v>
                      </c:pt>
                      <c:pt idx="644">
                        <c:v>24.15</c:v>
                      </c:pt>
                      <c:pt idx="645">
                        <c:v>24.15</c:v>
                      </c:pt>
                      <c:pt idx="646">
                        <c:v>24.15</c:v>
                      </c:pt>
                      <c:pt idx="647">
                        <c:v>24.15</c:v>
                      </c:pt>
                      <c:pt idx="648">
                        <c:v>24.15</c:v>
                      </c:pt>
                      <c:pt idx="649">
                        <c:v>24.15</c:v>
                      </c:pt>
                      <c:pt idx="650">
                        <c:v>24.15</c:v>
                      </c:pt>
                      <c:pt idx="651">
                        <c:v>24.15</c:v>
                      </c:pt>
                      <c:pt idx="652">
                        <c:v>24.15</c:v>
                      </c:pt>
                      <c:pt idx="653">
                        <c:v>24.16</c:v>
                      </c:pt>
                      <c:pt idx="654">
                        <c:v>24.16</c:v>
                      </c:pt>
                      <c:pt idx="655">
                        <c:v>24.16</c:v>
                      </c:pt>
                      <c:pt idx="656">
                        <c:v>24.16</c:v>
                      </c:pt>
                      <c:pt idx="657">
                        <c:v>24.16</c:v>
                      </c:pt>
                      <c:pt idx="658">
                        <c:v>24.16</c:v>
                      </c:pt>
                      <c:pt idx="659">
                        <c:v>24.16</c:v>
                      </c:pt>
                      <c:pt idx="660">
                        <c:v>24.16</c:v>
                      </c:pt>
                      <c:pt idx="661">
                        <c:v>24.16</c:v>
                      </c:pt>
                      <c:pt idx="662">
                        <c:v>24.16</c:v>
                      </c:pt>
                      <c:pt idx="663">
                        <c:v>24.16</c:v>
                      </c:pt>
                      <c:pt idx="664">
                        <c:v>24.16</c:v>
                      </c:pt>
                      <c:pt idx="665">
                        <c:v>24.16</c:v>
                      </c:pt>
                      <c:pt idx="666">
                        <c:v>24.17</c:v>
                      </c:pt>
                      <c:pt idx="667">
                        <c:v>24.17</c:v>
                      </c:pt>
                      <c:pt idx="668">
                        <c:v>24.17</c:v>
                      </c:pt>
                      <c:pt idx="669">
                        <c:v>24.17</c:v>
                      </c:pt>
                      <c:pt idx="670">
                        <c:v>24.17</c:v>
                      </c:pt>
                      <c:pt idx="671">
                        <c:v>24.17</c:v>
                      </c:pt>
                      <c:pt idx="672">
                        <c:v>24.17</c:v>
                      </c:pt>
                      <c:pt idx="673">
                        <c:v>24.17</c:v>
                      </c:pt>
                      <c:pt idx="674">
                        <c:v>24.17</c:v>
                      </c:pt>
                      <c:pt idx="675">
                        <c:v>24.17</c:v>
                      </c:pt>
                      <c:pt idx="676">
                        <c:v>24.17</c:v>
                      </c:pt>
                      <c:pt idx="677">
                        <c:v>24.17</c:v>
                      </c:pt>
                      <c:pt idx="678">
                        <c:v>24.17</c:v>
                      </c:pt>
                      <c:pt idx="679">
                        <c:v>24.17</c:v>
                      </c:pt>
                      <c:pt idx="680">
                        <c:v>24.17</c:v>
                      </c:pt>
                      <c:pt idx="681">
                        <c:v>24.17</c:v>
                      </c:pt>
                      <c:pt idx="682">
                        <c:v>24.18</c:v>
                      </c:pt>
                      <c:pt idx="683">
                        <c:v>24.18</c:v>
                      </c:pt>
                      <c:pt idx="684">
                        <c:v>24.18</c:v>
                      </c:pt>
                      <c:pt idx="685">
                        <c:v>24.18</c:v>
                      </c:pt>
                      <c:pt idx="686">
                        <c:v>24.18</c:v>
                      </c:pt>
                      <c:pt idx="687">
                        <c:v>24.18</c:v>
                      </c:pt>
                      <c:pt idx="688">
                        <c:v>24.18</c:v>
                      </c:pt>
                      <c:pt idx="689">
                        <c:v>24.18</c:v>
                      </c:pt>
                      <c:pt idx="690">
                        <c:v>24.18</c:v>
                      </c:pt>
                      <c:pt idx="691">
                        <c:v>24.18</c:v>
                      </c:pt>
                      <c:pt idx="692">
                        <c:v>24.18</c:v>
                      </c:pt>
                      <c:pt idx="693">
                        <c:v>24.18</c:v>
                      </c:pt>
                      <c:pt idx="694">
                        <c:v>24.18</c:v>
                      </c:pt>
                      <c:pt idx="695">
                        <c:v>24.18</c:v>
                      </c:pt>
                      <c:pt idx="696">
                        <c:v>24.18</c:v>
                      </c:pt>
                      <c:pt idx="697">
                        <c:v>24.18</c:v>
                      </c:pt>
                      <c:pt idx="698">
                        <c:v>24.19</c:v>
                      </c:pt>
                      <c:pt idx="699">
                        <c:v>24.19</c:v>
                      </c:pt>
                      <c:pt idx="700">
                        <c:v>24.19</c:v>
                      </c:pt>
                      <c:pt idx="701">
                        <c:v>24.19</c:v>
                      </c:pt>
                      <c:pt idx="702">
                        <c:v>24.19</c:v>
                      </c:pt>
                      <c:pt idx="703">
                        <c:v>24.19</c:v>
                      </c:pt>
                      <c:pt idx="704">
                        <c:v>24.19</c:v>
                      </c:pt>
                      <c:pt idx="705">
                        <c:v>24.19</c:v>
                      </c:pt>
                      <c:pt idx="706">
                        <c:v>24.19</c:v>
                      </c:pt>
                      <c:pt idx="707">
                        <c:v>24.19</c:v>
                      </c:pt>
                      <c:pt idx="708">
                        <c:v>24.19</c:v>
                      </c:pt>
                      <c:pt idx="709">
                        <c:v>24.19</c:v>
                      </c:pt>
                      <c:pt idx="710">
                        <c:v>24.19</c:v>
                      </c:pt>
                      <c:pt idx="711">
                        <c:v>24.19</c:v>
                      </c:pt>
                      <c:pt idx="712">
                        <c:v>24.2</c:v>
                      </c:pt>
                      <c:pt idx="713">
                        <c:v>24.2</c:v>
                      </c:pt>
                      <c:pt idx="714">
                        <c:v>24.2</c:v>
                      </c:pt>
                      <c:pt idx="715">
                        <c:v>24.2</c:v>
                      </c:pt>
                      <c:pt idx="716">
                        <c:v>24.2</c:v>
                      </c:pt>
                      <c:pt idx="717">
                        <c:v>24.2</c:v>
                      </c:pt>
                      <c:pt idx="718">
                        <c:v>24.2</c:v>
                      </c:pt>
                      <c:pt idx="719">
                        <c:v>24.2</c:v>
                      </c:pt>
                      <c:pt idx="720">
                        <c:v>24.2</c:v>
                      </c:pt>
                      <c:pt idx="721">
                        <c:v>24.2</c:v>
                      </c:pt>
                      <c:pt idx="722">
                        <c:v>24.2</c:v>
                      </c:pt>
                      <c:pt idx="723">
                        <c:v>24.2</c:v>
                      </c:pt>
                      <c:pt idx="724">
                        <c:v>24.21</c:v>
                      </c:pt>
                      <c:pt idx="725">
                        <c:v>24.21</c:v>
                      </c:pt>
                      <c:pt idx="726">
                        <c:v>24.21</c:v>
                      </c:pt>
                      <c:pt idx="727">
                        <c:v>24.21</c:v>
                      </c:pt>
                      <c:pt idx="728">
                        <c:v>24.21</c:v>
                      </c:pt>
                      <c:pt idx="729">
                        <c:v>24.21</c:v>
                      </c:pt>
                      <c:pt idx="730">
                        <c:v>24.21</c:v>
                      </c:pt>
                      <c:pt idx="731">
                        <c:v>24.21</c:v>
                      </c:pt>
                      <c:pt idx="732">
                        <c:v>24.21</c:v>
                      </c:pt>
                      <c:pt idx="733">
                        <c:v>24.21</c:v>
                      </c:pt>
                      <c:pt idx="734">
                        <c:v>24.21</c:v>
                      </c:pt>
                      <c:pt idx="735">
                        <c:v>24.21</c:v>
                      </c:pt>
                      <c:pt idx="736">
                        <c:v>24.21</c:v>
                      </c:pt>
                      <c:pt idx="737">
                        <c:v>24.21</c:v>
                      </c:pt>
                      <c:pt idx="738">
                        <c:v>24.21</c:v>
                      </c:pt>
                      <c:pt idx="739">
                        <c:v>24.22</c:v>
                      </c:pt>
                      <c:pt idx="740">
                        <c:v>24.22</c:v>
                      </c:pt>
                      <c:pt idx="741">
                        <c:v>24.22</c:v>
                      </c:pt>
                      <c:pt idx="742">
                        <c:v>24.22</c:v>
                      </c:pt>
                      <c:pt idx="743">
                        <c:v>24.22</c:v>
                      </c:pt>
                      <c:pt idx="744">
                        <c:v>24.22</c:v>
                      </c:pt>
                      <c:pt idx="745">
                        <c:v>24.22</c:v>
                      </c:pt>
                      <c:pt idx="746">
                        <c:v>24.22</c:v>
                      </c:pt>
                      <c:pt idx="747">
                        <c:v>24.22</c:v>
                      </c:pt>
                      <c:pt idx="748">
                        <c:v>24.22</c:v>
                      </c:pt>
                      <c:pt idx="749">
                        <c:v>24.22</c:v>
                      </c:pt>
                      <c:pt idx="750">
                        <c:v>24.22</c:v>
                      </c:pt>
                      <c:pt idx="751">
                        <c:v>24.22</c:v>
                      </c:pt>
                      <c:pt idx="752">
                        <c:v>24.22</c:v>
                      </c:pt>
                      <c:pt idx="753">
                        <c:v>24.22</c:v>
                      </c:pt>
                      <c:pt idx="754">
                        <c:v>24.22</c:v>
                      </c:pt>
                      <c:pt idx="755">
                        <c:v>24.22</c:v>
                      </c:pt>
                      <c:pt idx="756">
                        <c:v>24.22</c:v>
                      </c:pt>
                      <c:pt idx="757">
                        <c:v>24.22</c:v>
                      </c:pt>
                      <c:pt idx="758">
                        <c:v>24.22</c:v>
                      </c:pt>
                      <c:pt idx="759">
                        <c:v>24.22</c:v>
                      </c:pt>
                      <c:pt idx="760">
                        <c:v>24.22</c:v>
                      </c:pt>
                      <c:pt idx="761">
                        <c:v>24.22</c:v>
                      </c:pt>
                      <c:pt idx="762">
                        <c:v>24.23</c:v>
                      </c:pt>
                      <c:pt idx="763">
                        <c:v>24.23</c:v>
                      </c:pt>
                      <c:pt idx="764">
                        <c:v>24.23</c:v>
                      </c:pt>
                      <c:pt idx="765">
                        <c:v>24.23</c:v>
                      </c:pt>
                      <c:pt idx="766">
                        <c:v>24.23</c:v>
                      </c:pt>
                      <c:pt idx="767">
                        <c:v>24.23</c:v>
                      </c:pt>
                      <c:pt idx="768">
                        <c:v>24.23</c:v>
                      </c:pt>
                      <c:pt idx="769">
                        <c:v>24.23</c:v>
                      </c:pt>
                      <c:pt idx="770">
                        <c:v>24.23</c:v>
                      </c:pt>
                      <c:pt idx="771">
                        <c:v>24.23</c:v>
                      </c:pt>
                      <c:pt idx="772">
                        <c:v>24.23</c:v>
                      </c:pt>
                      <c:pt idx="773">
                        <c:v>24.23</c:v>
                      </c:pt>
                      <c:pt idx="774">
                        <c:v>24.23</c:v>
                      </c:pt>
                      <c:pt idx="775">
                        <c:v>24.23</c:v>
                      </c:pt>
                      <c:pt idx="776">
                        <c:v>24.23</c:v>
                      </c:pt>
                      <c:pt idx="777">
                        <c:v>24.23</c:v>
                      </c:pt>
                      <c:pt idx="778">
                        <c:v>24.23</c:v>
                      </c:pt>
                      <c:pt idx="779">
                        <c:v>24.23</c:v>
                      </c:pt>
                      <c:pt idx="780">
                        <c:v>24.23</c:v>
                      </c:pt>
                      <c:pt idx="781">
                        <c:v>24.23</c:v>
                      </c:pt>
                      <c:pt idx="782">
                        <c:v>24.23</c:v>
                      </c:pt>
                      <c:pt idx="783">
                        <c:v>24.23</c:v>
                      </c:pt>
                      <c:pt idx="784">
                        <c:v>24.23</c:v>
                      </c:pt>
                      <c:pt idx="785">
                        <c:v>24.23</c:v>
                      </c:pt>
                      <c:pt idx="786">
                        <c:v>24.23</c:v>
                      </c:pt>
                      <c:pt idx="787">
                        <c:v>24.23</c:v>
                      </c:pt>
                      <c:pt idx="788">
                        <c:v>24.23</c:v>
                      </c:pt>
                      <c:pt idx="789">
                        <c:v>24.23</c:v>
                      </c:pt>
                      <c:pt idx="790">
                        <c:v>24.23</c:v>
                      </c:pt>
                      <c:pt idx="791">
                        <c:v>24.23</c:v>
                      </c:pt>
                      <c:pt idx="792">
                        <c:v>24.23</c:v>
                      </c:pt>
                      <c:pt idx="793">
                        <c:v>24.24</c:v>
                      </c:pt>
                      <c:pt idx="794">
                        <c:v>24.24</c:v>
                      </c:pt>
                      <c:pt idx="795">
                        <c:v>24.24</c:v>
                      </c:pt>
                      <c:pt idx="796">
                        <c:v>24.24</c:v>
                      </c:pt>
                      <c:pt idx="797">
                        <c:v>24.24</c:v>
                      </c:pt>
                      <c:pt idx="798">
                        <c:v>24.24</c:v>
                      </c:pt>
                      <c:pt idx="799">
                        <c:v>24.24</c:v>
                      </c:pt>
                    </c:numCache>
                  </c:numRef>
                </c:yVal>
                <c:smooth val="0"/>
                <c:extLst>
                  <c:ext xmlns:c16="http://schemas.microsoft.com/office/drawing/2014/chart" uri="{C3380CC4-5D6E-409C-BE32-E72D297353CC}">
                    <c16:uniqueId val="{00000004-CE37-484E-875F-A7440BAA942C}"/>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GM1808A_ZDC!$C$3</c15:sqref>
                        </c15:formulaRef>
                      </c:ext>
                    </c:extLst>
                    <c:strCache>
                      <c:ptCount val="1"/>
                      <c:pt idx="0">
                        <c:v>Z-0-OR-5/ZDC</c:v>
                      </c:pt>
                    </c:strCache>
                  </c:strRef>
                </c:tx>
                <c:spPr>
                  <a:ln w="19050" cap="rnd">
                    <a:solidFill>
                      <a:srgbClr val="FFC000"/>
                    </a:solidFill>
                    <a:round/>
                  </a:ln>
                  <a:effectLst/>
                </c:spPr>
                <c:marker>
                  <c:symbol val="none"/>
                </c:marker>
                <c:xVal>
                  <c:numRef>
                    <c:extLst xmlns:c15="http://schemas.microsoft.com/office/drawing/2012/chart">
                      <c:ext xmlns:c15="http://schemas.microsoft.com/office/drawing/2012/chart" uri="{02D57815-91ED-43cb-92C2-25804820EDAC}">
                        <c15:formulaRef>
                          <c15:sqref>GM1808A_ZDC!$C$25:$C$824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GM1808A_ZDC!$D$25:$D$824</c15:sqref>
                        </c15:formulaRef>
                      </c:ext>
                    </c:extLst>
                    <c:numCache>
                      <c:formatCode>General</c:formatCode>
                      <c:ptCount val="800"/>
                      <c:pt idx="0">
                        <c:v>0</c:v>
                      </c:pt>
                      <c:pt idx="1">
                        <c:v>6.46</c:v>
                      </c:pt>
                      <c:pt idx="2">
                        <c:v>10.32</c:v>
                      </c:pt>
                      <c:pt idx="3">
                        <c:v>12.08</c:v>
                      </c:pt>
                      <c:pt idx="4">
                        <c:v>11.75</c:v>
                      </c:pt>
                      <c:pt idx="5">
                        <c:v>11.31</c:v>
                      </c:pt>
                      <c:pt idx="6">
                        <c:v>10.91</c:v>
                      </c:pt>
                      <c:pt idx="7">
                        <c:v>10.67</c:v>
                      </c:pt>
                      <c:pt idx="8">
                        <c:v>10.36</c:v>
                      </c:pt>
                      <c:pt idx="9">
                        <c:v>10.08</c:v>
                      </c:pt>
                      <c:pt idx="10">
                        <c:v>9.85</c:v>
                      </c:pt>
                      <c:pt idx="11">
                        <c:v>9.75</c:v>
                      </c:pt>
                      <c:pt idx="12">
                        <c:v>9.6</c:v>
                      </c:pt>
                      <c:pt idx="13">
                        <c:v>9.5</c:v>
                      </c:pt>
                      <c:pt idx="14">
                        <c:v>9.39</c:v>
                      </c:pt>
                      <c:pt idx="15">
                        <c:v>9.3000000000000007</c:v>
                      </c:pt>
                      <c:pt idx="16">
                        <c:v>9.2100000000000009</c:v>
                      </c:pt>
                      <c:pt idx="17">
                        <c:v>9.1199999999999992</c:v>
                      </c:pt>
                      <c:pt idx="18">
                        <c:v>9.0399999999999991</c:v>
                      </c:pt>
                      <c:pt idx="19">
                        <c:v>8.9600000000000009</c:v>
                      </c:pt>
                      <c:pt idx="20">
                        <c:v>8.8800000000000008</c:v>
                      </c:pt>
                      <c:pt idx="21">
                        <c:v>8.8000000000000007</c:v>
                      </c:pt>
                      <c:pt idx="22">
                        <c:v>8.74</c:v>
                      </c:pt>
                      <c:pt idx="23">
                        <c:v>8.67</c:v>
                      </c:pt>
                      <c:pt idx="24">
                        <c:v>8.61</c:v>
                      </c:pt>
                      <c:pt idx="25">
                        <c:v>8.5500000000000007</c:v>
                      </c:pt>
                      <c:pt idx="26">
                        <c:v>8.5</c:v>
                      </c:pt>
                      <c:pt idx="27">
                        <c:v>8.4499999999999993</c:v>
                      </c:pt>
                      <c:pt idx="28">
                        <c:v>8.4</c:v>
                      </c:pt>
                      <c:pt idx="29">
                        <c:v>8.35</c:v>
                      </c:pt>
                      <c:pt idx="30">
                        <c:v>8.31</c:v>
                      </c:pt>
                      <c:pt idx="31">
                        <c:v>8.27</c:v>
                      </c:pt>
                      <c:pt idx="32">
                        <c:v>8.23</c:v>
                      </c:pt>
                      <c:pt idx="33">
                        <c:v>8.19</c:v>
                      </c:pt>
                      <c:pt idx="34">
                        <c:v>8.16</c:v>
                      </c:pt>
                      <c:pt idx="35">
                        <c:v>8.1199999999999992</c:v>
                      </c:pt>
                      <c:pt idx="36">
                        <c:v>8.09</c:v>
                      </c:pt>
                      <c:pt idx="37">
                        <c:v>8.06</c:v>
                      </c:pt>
                      <c:pt idx="38">
                        <c:v>8.0299999999999994</c:v>
                      </c:pt>
                      <c:pt idx="39">
                        <c:v>8</c:v>
                      </c:pt>
                      <c:pt idx="40">
                        <c:v>7.97</c:v>
                      </c:pt>
                      <c:pt idx="41">
                        <c:v>7.94</c:v>
                      </c:pt>
                      <c:pt idx="42">
                        <c:v>7.91</c:v>
                      </c:pt>
                      <c:pt idx="43">
                        <c:v>7.89</c:v>
                      </c:pt>
                      <c:pt idx="44">
                        <c:v>7.86</c:v>
                      </c:pt>
                      <c:pt idx="45">
                        <c:v>7.84</c:v>
                      </c:pt>
                      <c:pt idx="46">
                        <c:v>7.81</c:v>
                      </c:pt>
                      <c:pt idx="47">
                        <c:v>7.79</c:v>
                      </c:pt>
                      <c:pt idx="48">
                        <c:v>7.77</c:v>
                      </c:pt>
                      <c:pt idx="49">
                        <c:v>7.75</c:v>
                      </c:pt>
                      <c:pt idx="50">
                        <c:v>7.73</c:v>
                      </c:pt>
                      <c:pt idx="51">
                        <c:v>7.71</c:v>
                      </c:pt>
                      <c:pt idx="52">
                        <c:v>7.69</c:v>
                      </c:pt>
                      <c:pt idx="53">
                        <c:v>7.68</c:v>
                      </c:pt>
                      <c:pt idx="54">
                        <c:v>7.66</c:v>
                      </c:pt>
                      <c:pt idx="55">
                        <c:v>7.64</c:v>
                      </c:pt>
                      <c:pt idx="56">
                        <c:v>7.63</c:v>
                      </c:pt>
                      <c:pt idx="57">
                        <c:v>7.61</c:v>
                      </c:pt>
                      <c:pt idx="58">
                        <c:v>7.6</c:v>
                      </c:pt>
                      <c:pt idx="59">
                        <c:v>7.59</c:v>
                      </c:pt>
                      <c:pt idx="60">
                        <c:v>7.57</c:v>
                      </c:pt>
                      <c:pt idx="61">
                        <c:v>7.56</c:v>
                      </c:pt>
                      <c:pt idx="62">
                        <c:v>7.55</c:v>
                      </c:pt>
                      <c:pt idx="63">
                        <c:v>7.54</c:v>
                      </c:pt>
                      <c:pt idx="64">
                        <c:v>7.53</c:v>
                      </c:pt>
                      <c:pt idx="65">
                        <c:v>7.52</c:v>
                      </c:pt>
                      <c:pt idx="66">
                        <c:v>7.51</c:v>
                      </c:pt>
                      <c:pt idx="67">
                        <c:v>7.5</c:v>
                      </c:pt>
                      <c:pt idx="68">
                        <c:v>7.5</c:v>
                      </c:pt>
                      <c:pt idx="69">
                        <c:v>7.49</c:v>
                      </c:pt>
                      <c:pt idx="70">
                        <c:v>7.48</c:v>
                      </c:pt>
                      <c:pt idx="71">
                        <c:v>7.47</c:v>
                      </c:pt>
                      <c:pt idx="72">
                        <c:v>7.47</c:v>
                      </c:pt>
                      <c:pt idx="73">
                        <c:v>7.46</c:v>
                      </c:pt>
                      <c:pt idx="74">
                        <c:v>7.46</c:v>
                      </c:pt>
                      <c:pt idx="75">
                        <c:v>7.45</c:v>
                      </c:pt>
                      <c:pt idx="76">
                        <c:v>7.45</c:v>
                      </c:pt>
                      <c:pt idx="77">
                        <c:v>7.45</c:v>
                      </c:pt>
                      <c:pt idx="78">
                        <c:v>7.44</c:v>
                      </c:pt>
                      <c:pt idx="79">
                        <c:v>7.44</c:v>
                      </c:pt>
                      <c:pt idx="80">
                        <c:v>7.44</c:v>
                      </c:pt>
                      <c:pt idx="81">
                        <c:v>7.44</c:v>
                      </c:pt>
                      <c:pt idx="82">
                        <c:v>7.44</c:v>
                      </c:pt>
                      <c:pt idx="83">
                        <c:v>7.44</c:v>
                      </c:pt>
                      <c:pt idx="84">
                        <c:v>7.44</c:v>
                      </c:pt>
                      <c:pt idx="85">
                        <c:v>7.44</c:v>
                      </c:pt>
                      <c:pt idx="86">
                        <c:v>7.44</c:v>
                      </c:pt>
                      <c:pt idx="87">
                        <c:v>7.44</c:v>
                      </c:pt>
                      <c:pt idx="88">
                        <c:v>7.44</c:v>
                      </c:pt>
                      <c:pt idx="89">
                        <c:v>7.45</c:v>
                      </c:pt>
                      <c:pt idx="90">
                        <c:v>7.45</c:v>
                      </c:pt>
                      <c:pt idx="91">
                        <c:v>7.45</c:v>
                      </c:pt>
                      <c:pt idx="92">
                        <c:v>7.46</c:v>
                      </c:pt>
                      <c:pt idx="93">
                        <c:v>7.46</c:v>
                      </c:pt>
                      <c:pt idx="94">
                        <c:v>7.47</c:v>
                      </c:pt>
                      <c:pt idx="95">
                        <c:v>7.47</c:v>
                      </c:pt>
                      <c:pt idx="96">
                        <c:v>7.48</c:v>
                      </c:pt>
                      <c:pt idx="97">
                        <c:v>7.49</c:v>
                      </c:pt>
                      <c:pt idx="98">
                        <c:v>7.5</c:v>
                      </c:pt>
                      <c:pt idx="99">
                        <c:v>7.51</c:v>
                      </c:pt>
                      <c:pt idx="100">
                        <c:v>7.52</c:v>
                      </c:pt>
                      <c:pt idx="101">
                        <c:v>7.53</c:v>
                      </c:pt>
                      <c:pt idx="102">
                        <c:v>7.54</c:v>
                      </c:pt>
                      <c:pt idx="103">
                        <c:v>7.55</c:v>
                      </c:pt>
                      <c:pt idx="104">
                        <c:v>7.56</c:v>
                      </c:pt>
                      <c:pt idx="105">
                        <c:v>7.57</c:v>
                      </c:pt>
                      <c:pt idx="106">
                        <c:v>7.59</c:v>
                      </c:pt>
                      <c:pt idx="107">
                        <c:v>7.6</c:v>
                      </c:pt>
                      <c:pt idx="108">
                        <c:v>7.61</c:v>
                      </c:pt>
                      <c:pt idx="109">
                        <c:v>7.63</c:v>
                      </c:pt>
                      <c:pt idx="110">
                        <c:v>7.64</c:v>
                      </c:pt>
                      <c:pt idx="111">
                        <c:v>7.66</c:v>
                      </c:pt>
                      <c:pt idx="112">
                        <c:v>7.67</c:v>
                      </c:pt>
                      <c:pt idx="113">
                        <c:v>7.69</c:v>
                      </c:pt>
                      <c:pt idx="114">
                        <c:v>7.71</c:v>
                      </c:pt>
                      <c:pt idx="115">
                        <c:v>7.73</c:v>
                      </c:pt>
                      <c:pt idx="116">
                        <c:v>7.75</c:v>
                      </c:pt>
                      <c:pt idx="117">
                        <c:v>7.78</c:v>
                      </c:pt>
                      <c:pt idx="118">
                        <c:v>7.8</c:v>
                      </c:pt>
                      <c:pt idx="119">
                        <c:v>7.83</c:v>
                      </c:pt>
                      <c:pt idx="120">
                        <c:v>7.85</c:v>
                      </c:pt>
                      <c:pt idx="121">
                        <c:v>7.88</c:v>
                      </c:pt>
                      <c:pt idx="122">
                        <c:v>7.91</c:v>
                      </c:pt>
                      <c:pt idx="123">
                        <c:v>7.95</c:v>
                      </c:pt>
                      <c:pt idx="124">
                        <c:v>7.98</c:v>
                      </c:pt>
                      <c:pt idx="125">
                        <c:v>8.01</c:v>
                      </c:pt>
                      <c:pt idx="126">
                        <c:v>8.0500000000000007</c:v>
                      </c:pt>
                      <c:pt idx="127">
                        <c:v>8.09</c:v>
                      </c:pt>
                      <c:pt idx="128">
                        <c:v>8.1300000000000008</c:v>
                      </c:pt>
                      <c:pt idx="129">
                        <c:v>8.17</c:v>
                      </c:pt>
                      <c:pt idx="130">
                        <c:v>8.2100000000000009</c:v>
                      </c:pt>
                      <c:pt idx="131">
                        <c:v>8.25</c:v>
                      </c:pt>
                      <c:pt idx="132">
                        <c:v>8.2899999999999991</c:v>
                      </c:pt>
                      <c:pt idx="133">
                        <c:v>8.34</c:v>
                      </c:pt>
                      <c:pt idx="134">
                        <c:v>8.3800000000000008</c:v>
                      </c:pt>
                      <c:pt idx="135">
                        <c:v>8.43</c:v>
                      </c:pt>
                      <c:pt idx="136">
                        <c:v>8.48</c:v>
                      </c:pt>
                      <c:pt idx="137">
                        <c:v>8.5299999999999994</c:v>
                      </c:pt>
                      <c:pt idx="138">
                        <c:v>8.58</c:v>
                      </c:pt>
                      <c:pt idx="139">
                        <c:v>8.6300000000000008</c:v>
                      </c:pt>
                      <c:pt idx="140">
                        <c:v>8.68</c:v>
                      </c:pt>
                      <c:pt idx="141">
                        <c:v>8.73</c:v>
                      </c:pt>
                      <c:pt idx="142">
                        <c:v>8.7899999999999991</c:v>
                      </c:pt>
                      <c:pt idx="143">
                        <c:v>8.84</c:v>
                      </c:pt>
                      <c:pt idx="144">
                        <c:v>8.9</c:v>
                      </c:pt>
                      <c:pt idx="145">
                        <c:v>8.9600000000000009</c:v>
                      </c:pt>
                      <c:pt idx="146">
                        <c:v>9.02</c:v>
                      </c:pt>
                      <c:pt idx="147">
                        <c:v>9.08</c:v>
                      </c:pt>
                      <c:pt idx="148">
                        <c:v>9.14</c:v>
                      </c:pt>
                      <c:pt idx="149">
                        <c:v>9.1999999999999993</c:v>
                      </c:pt>
                      <c:pt idx="150">
                        <c:v>9.26</c:v>
                      </c:pt>
                      <c:pt idx="151">
                        <c:v>9.32</c:v>
                      </c:pt>
                      <c:pt idx="152">
                        <c:v>9.3800000000000008</c:v>
                      </c:pt>
                      <c:pt idx="153">
                        <c:v>9.4499999999999993</c:v>
                      </c:pt>
                      <c:pt idx="154">
                        <c:v>9.51</c:v>
                      </c:pt>
                      <c:pt idx="155">
                        <c:v>9.58</c:v>
                      </c:pt>
                      <c:pt idx="156">
                        <c:v>9.64</c:v>
                      </c:pt>
                      <c:pt idx="157">
                        <c:v>9.7100000000000009</c:v>
                      </c:pt>
                      <c:pt idx="158">
                        <c:v>9.7799999999999994</c:v>
                      </c:pt>
                      <c:pt idx="159">
                        <c:v>9.85</c:v>
                      </c:pt>
                      <c:pt idx="160">
                        <c:v>9.92</c:v>
                      </c:pt>
                      <c:pt idx="161">
                        <c:v>9.99</c:v>
                      </c:pt>
                      <c:pt idx="162">
                        <c:v>10.06</c:v>
                      </c:pt>
                      <c:pt idx="163">
                        <c:v>10.130000000000001</c:v>
                      </c:pt>
                      <c:pt idx="164">
                        <c:v>10.199999999999999</c:v>
                      </c:pt>
                      <c:pt idx="165">
                        <c:v>10.27</c:v>
                      </c:pt>
                      <c:pt idx="166">
                        <c:v>10.34</c:v>
                      </c:pt>
                      <c:pt idx="167">
                        <c:v>10.41</c:v>
                      </c:pt>
                      <c:pt idx="168">
                        <c:v>10.49</c:v>
                      </c:pt>
                      <c:pt idx="169">
                        <c:v>10.56</c:v>
                      </c:pt>
                      <c:pt idx="170">
                        <c:v>10.64</c:v>
                      </c:pt>
                      <c:pt idx="171">
                        <c:v>10.71</c:v>
                      </c:pt>
                      <c:pt idx="172">
                        <c:v>10.78</c:v>
                      </c:pt>
                      <c:pt idx="173">
                        <c:v>10.86</c:v>
                      </c:pt>
                      <c:pt idx="174">
                        <c:v>10.94</c:v>
                      </c:pt>
                      <c:pt idx="175">
                        <c:v>11.01</c:v>
                      </c:pt>
                      <c:pt idx="176">
                        <c:v>11.09</c:v>
                      </c:pt>
                      <c:pt idx="177">
                        <c:v>11.16</c:v>
                      </c:pt>
                      <c:pt idx="178">
                        <c:v>11.24</c:v>
                      </c:pt>
                      <c:pt idx="179">
                        <c:v>11.32</c:v>
                      </c:pt>
                      <c:pt idx="180">
                        <c:v>11.39</c:v>
                      </c:pt>
                      <c:pt idx="181">
                        <c:v>11.47</c:v>
                      </c:pt>
                      <c:pt idx="182">
                        <c:v>11.55</c:v>
                      </c:pt>
                      <c:pt idx="183">
                        <c:v>11.62</c:v>
                      </c:pt>
                      <c:pt idx="184">
                        <c:v>11.7</c:v>
                      </c:pt>
                      <c:pt idx="185">
                        <c:v>11.78</c:v>
                      </c:pt>
                      <c:pt idx="186">
                        <c:v>11.85</c:v>
                      </c:pt>
                      <c:pt idx="187">
                        <c:v>11.93</c:v>
                      </c:pt>
                      <c:pt idx="188">
                        <c:v>12.01</c:v>
                      </c:pt>
                      <c:pt idx="189">
                        <c:v>12.09</c:v>
                      </c:pt>
                      <c:pt idx="190">
                        <c:v>12.16</c:v>
                      </c:pt>
                      <c:pt idx="191">
                        <c:v>12.24</c:v>
                      </c:pt>
                      <c:pt idx="192">
                        <c:v>12.32</c:v>
                      </c:pt>
                      <c:pt idx="193">
                        <c:v>12.39</c:v>
                      </c:pt>
                      <c:pt idx="194">
                        <c:v>12.47</c:v>
                      </c:pt>
                      <c:pt idx="195">
                        <c:v>12.54</c:v>
                      </c:pt>
                      <c:pt idx="196">
                        <c:v>12.62</c:v>
                      </c:pt>
                      <c:pt idx="197">
                        <c:v>12.7</c:v>
                      </c:pt>
                      <c:pt idx="198">
                        <c:v>12.77</c:v>
                      </c:pt>
                      <c:pt idx="199">
                        <c:v>12.85</c:v>
                      </c:pt>
                      <c:pt idx="200">
                        <c:v>12.92</c:v>
                      </c:pt>
                      <c:pt idx="201">
                        <c:v>13</c:v>
                      </c:pt>
                      <c:pt idx="202">
                        <c:v>13.07</c:v>
                      </c:pt>
                      <c:pt idx="203">
                        <c:v>13.14</c:v>
                      </c:pt>
                      <c:pt idx="204">
                        <c:v>13.22</c:v>
                      </c:pt>
                      <c:pt idx="205">
                        <c:v>13.29</c:v>
                      </c:pt>
                      <c:pt idx="206">
                        <c:v>13.36</c:v>
                      </c:pt>
                      <c:pt idx="207">
                        <c:v>13.43</c:v>
                      </c:pt>
                      <c:pt idx="208">
                        <c:v>13.51</c:v>
                      </c:pt>
                      <c:pt idx="209">
                        <c:v>13.58</c:v>
                      </c:pt>
                      <c:pt idx="210">
                        <c:v>13.65</c:v>
                      </c:pt>
                      <c:pt idx="211">
                        <c:v>13.72</c:v>
                      </c:pt>
                      <c:pt idx="212">
                        <c:v>13.79</c:v>
                      </c:pt>
                      <c:pt idx="213">
                        <c:v>13.86</c:v>
                      </c:pt>
                      <c:pt idx="214">
                        <c:v>13.92</c:v>
                      </c:pt>
                      <c:pt idx="215">
                        <c:v>13.99</c:v>
                      </c:pt>
                      <c:pt idx="216">
                        <c:v>14.06</c:v>
                      </c:pt>
                      <c:pt idx="217">
                        <c:v>14.13</c:v>
                      </c:pt>
                      <c:pt idx="218">
                        <c:v>14.19</c:v>
                      </c:pt>
                      <c:pt idx="219">
                        <c:v>14.26</c:v>
                      </c:pt>
                      <c:pt idx="220">
                        <c:v>14.32</c:v>
                      </c:pt>
                      <c:pt idx="221">
                        <c:v>14.39</c:v>
                      </c:pt>
                      <c:pt idx="222">
                        <c:v>14.45</c:v>
                      </c:pt>
                      <c:pt idx="223">
                        <c:v>14.51</c:v>
                      </c:pt>
                      <c:pt idx="224">
                        <c:v>14.57</c:v>
                      </c:pt>
                      <c:pt idx="225">
                        <c:v>14.64</c:v>
                      </c:pt>
                      <c:pt idx="226">
                        <c:v>14.7</c:v>
                      </c:pt>
                      <c:pt idx="227">
                        <c:v>14.76</c:v>
                      </c:pt>
                      <c:pt idx="228">
                        <c:v>14.82</c:v>
                      </c:pt>
                      <c:pt idx="229">
                        <c:v>14.88</c:v>
                      </c:pt>
                      <c:pt idx="230">
                        <c:v>14.94</c:v>
                      </c:pt>
                      <c:pt idx="231">
                        <c:v>14.99</c:v>
                      </c:pt>
                      <c:pt idx="232">
                        <c:v>15.05</c:v>
                      </c:pt>
                      <c:pt idx="233">
                        <c:v>15.11</c:v>
                      </c:pt>
                      <c:pt idx="234">
                        <c:v>15.16</c:v>
                      </c:pt>
                      <c:pt idx="235">
                        <c:v>15.22</c:v>
                      </c:pt>
                      <c:pt idx="236">
                        <c:v>15.27</c:v>
                      </c:pt>
                      <c:pt idx="237">
                        <c:v>15.33</c:v>
                      </c:pt>
                      <c:pt idx="238">
                        <c:v>15.38</c:v>
                      </c:pt>
                      <c:pt idx="239">
                        <c:v>15.43</c:v>
                      </c:pt>
                      <c:pt idx="240">
                        <c:v>15.48</c:v>
                      </c:pt>
                      <c:pt idx="241">
                        <c:v>15.53</c:v>
                      </c:pt>
                      <c:pt idx="242">
                        <c:v>15.58</c:v>
                      </c:pt>
                      <c:pt idx="243">
                        <c:v>15.63</c:v>
                      </c:pt>
                      <c:pt idx="244">
                        <c:v>15.68</c:v>
                      </c:pt>
                      <c:pt idx="245">
                        <c:v>15.73</c:v>
                      </c:pt>
                      <c:pt idx="246">
                        <c:v>15.78</c:v>
                      </c:pt>
                      <c:pt idx="247">
                        <c:v>15.83</c:v>
                      </c:pt>
                      <c:pt idx="248">
                        <c:v>15.87</c:v>
                      </c:pt>
                      <c:pt idx="249">
                        <c:v>15.92</c:v>
                      </c:pt>
                      <c:pt idx="250">
                        <c:v>15.96</c:v>
                      </c:pt>
                      <c:pt idx="251">
                        <c:v>16.010000000000002</c:v>
                      </c:pt>
                      <c:pt idx="252">
                        <c:v>16.05</c:v>
                      </c:pt>
                      <c:pt idx="253">
                        <c:v>16.09</c:v>
                      </c:pt>
                      <c:pt idx="254">
                        <c:v>16.14</c:v>
                      </c:pt>
                      <c:pt idx="255">
                        <c:v>16.18</c:v>
                      </c:pt>
                      <c:pt idx="256">
                        <c:v>16.22</c:v>
                      </c:pt>
                      <c:pt idx="257">
                        <c:v>16.260000000000002</c:v>
                      </c:pt>
                      <c:pt idx="258">
                        <c:v>16.3</c:v>
                      </c:pt>
                      <c:pt idx="259">
                        <c:v>16.34</c:v>
                      </c:pt>
                      <c:pt idx="260">
                        <c:v>16.38</c:v>
                      </c:pt>
                      <c:pt idx="261">
                        <c:v>16.420000000000002</c:v>
                      </c:pt>
                      <c:pt idx="262">
                        <c:v>16.45</c:v>
                      </c:pt>
                      <c:pt idx="263">
                        <c:v>16.489999999999998</c:v>
                      </c:pt>
                      <c:pt idx="264">
                        <c:v>16.53</c:v>
                      </c:pt>
                      <c:pt idx="265">
                        <c:v>16.559999999999999</c:v>
                      </c:pt>
                      <c:pt idx="266">
                        <c:v>16.600000000000001</c:v>
                      </c:pt>
                      <c:pt idx="267">
                        <c:v>16.63</c:v>
                      </c:pt>
                      <c:pt idx="268">
                        <c:v>16.66</c:v>
                      </c:pt>
                      <c:pt idx="269">
                        <c:v>16.7</c:v>
                      </c:pt>
                      <c:pt idx="270">
                        <c:v>16.73</c:v>
                      </c:pt>
                      <c:pt idx="271">
                        <c:v>16.760000000000002</c:v>
                      </c:pt>
                      <c:pt idx="272">
                        <c:v>16.79</c:v>
                      </c:pt>
                      <c:pt idx="273">
                        <c:v>16.82</c:v>
                      </c:pt>
                      <c:pt idx="274">
                        <c:v>16.850000000000001</c:v>
                      </c:pt>
                      <c:pt idx="275">
                        <c:v>16.88</c:v>
                      </c:pt>
                      <c:pt idx="276">
                        <c:v>16.91</c:v>
                      </c:pt>
                      <c:pt idx="277">
                        <c:v>16.940000000000001</c:v>
                      </c:pt>
                      <c:pt idx="278">
                        <c:v>16.97</c:v>
                      </c:pt>
                      <c:pt idx="279">
                        <c:v>17</c:v>
                      </c:pt>
                      <c:pt idx="280">
                        <c:v>17.03</c:v>
                      </c:pt>
                      <c:pt idx="281">
                        <c:v>17.05</c:v>
                      </c:pt>
                      <c:pt idx="282">
                        <c:v>17.079999999999998</c:v>
                      </c:pt>
                      <c:pt idx="283">
                        <c:v>17.100000000000001</c:v>
                      </c:pt>
                      <c:pt idx="284">
                        <c:v>17.13</c:v>
                      </c:pt>
                      <c:pt idx="285">
                        <c:v>17.149999999999999</c:v>
                      </c:pt>
                      <c:pt idx="286">
                        <c:v>17.18</c:v>
                      </c:pt>
                      <c:pt idx="287">
                        <c:v>17.2</c:v>
                      </c:pt>
                      <c:pt idx="288">
                        <c:v>17.22</c:v>
                      </c:pt>
                      <c:pt idx="289">
                        <c:v>17.25</c:v>
                      </c:pt>
                      <c:pt idx="290">
                        <c:v>17.27</c:v>
                      </c:pt>
                      <c:pt idx="291">
                        <c:v>17.29</c:v>
                      </c:pt>
                      <c:pt idx="292">
                        <c:v>17.309999999999999</c:v>
                      </c:pt>
                      <c:pt idx="293">
                        <c:v>17.329999999999998</c:v>
                      </c:pt>
                      <c:pt idx="294">
                        <c:v>17.350000000000001</c:v>
                      </c:pt>
                      <c:pt idx="295">
                        <c:v>17.38</c:v>
                      </c:pt>
                      <c:pt idx="296">
                        <c:v>17.39</c:v>
                      </c:pt>
                      <c:pt idx="297">
                        <c:v>17.41</c:v>
                      </c:pt>
                      <c:pt idx="298">
                        <c:v>17.43</c:v>
                      </c:pt>
                      <c:pt idx="299">
                        <c:v>17.45</c:v>
                      </c:pt>
                      <c:pt idx="300">
                        <c:v>17.47</c:v>
                      </c:pt>
                      <c:pt idx="301">
                        <c:v>17.489999999999998</c:v>
                      </c:pt>
                      <c:pt idx="302">
                        <c:v>17.510000000000002</c:v>
                      </c:pt>
                      <c:pt idx="303">
                        <c:v>17.52</c:v>
                      </c:pt>
                      <c:pt idx="304">
                        <c:v>17.54</c:v>
                      </c:pt>
                      <c:pt idx="305">
                        <c:v>17.559999999999999</c:v>
                      </c:pt>
                      <c:pt idx="306">
                        <c:v>17.57</c:v>
                      </c:pt>
                      <c:pt idx="307">
                        <c:v>17.59</c:v>
                      </c:pt>
                      <c:pt idx="308">
                        <c:v>17.61</c:v>
                      </c:pt>
                      <c:pt idx="309">
                        <c:v>17.62</c:v>
                      </c:pt>
                      <c:pt idx="310">
                        <c:v>17.64</c:v>
                      </c:pt>
                      <c:pt idx="311">
                        <c:v>17.649999999999999</c:v>
                      </c:pt>
                      <c:pt idx="312">
                        <c:v>17.670000000000002</c:v>
                      </c:pt>
                      <c:pt idx="313">
                        <c:v>17.68</c:v>
                      </c:pt>
                      <c:pt idx="314">
                        <c:v>17.690000000000001</c:v>
                      </c:pt>
                      <c:pt idx="315">
                        <c:v>17.71</c:v>
                      </c:pt>
                      <c:pt idx="316">
                        <c:v>17.72</c:v>
                      </c:pt>
                      <c:pt idx="317">
                        <c:v>17.73</c:v>
                      </c:pt>
                      <c:pt idx="318">
                        <c:v>17.75</c:v>
                      </c:pt>
                      <c:pt idx="319">
                        <c:v>17.760000000000002</c:v>
                      </c:pt>
                      <c:pt idx="320">
                        <c:v>17.77</c:v>
                      </c:pt>
                      <c:pt idx="321">
                        <c:v>17.78</c:v>
                      </c:pt>
                      <c:pt idx="322">
                        <c:v>17.79</c:v>
                      </c:pt>
                      <c:pt idx="323">
                        <c:v>17.809999999999999</c:v>
                      </c:pt>
                      <c:pt idx="324">
                        <c:v>17.82</c:v>
                      </c:pt>
                      <c:pt idx="325">
                        <c:v>17.829999999999998</c:v>
                      </c:pt>
                      <c:pt idx="326">
                        <c:v>17.84</c:v>
                      </c:pt>
                      <c:pt idx="327">
                        <c:v>17.850000000000001</c:v>
                      </c:pt>
                      <c:pt idx="328">
                        <c:v>17.86</c:v>
                      </c:pt>
                      <c:pt idx="329">
                        <c:v>17.87</c:v>
                      </c:pt>
                      <c:pt idx="330">
                        <c:v>17.88</c:v>
                      </c:pt>
                      <c:pt idx="331">
                        <c:v>17.89</c:v>
                      </c:pt>
                      <c:pt idx="332">
                        <c:v>17.899999999999999</c:v>
                      </c:pt>
                      <c:pt idx="333">
                        <c:v>17.91</c:v>
                      </c:pt>
                      <c:pt idx="334">
                        <c:v>17.920000000000002</c:v>
                      </c:pt>
                      <c:pt idx="335">
                        <c:v>17.93</c:v>
                      </c:pt>
                      <c:pt idx="336">
                        <c:v>17.940000000000001</c:v>
                      </c:pt>
                      <c:pt idx="337">
                        <c:v>17.940000000000001</c:v>
                      </c:pt>
                      <c:pt idx="338">
                        <c:v>17.95</c:v>
                      </c:pt>
                      <c:pt idx="339">
                        <c:v>17.96</c:v>
                      </c:pt>
                      <c:pt idx="340">
                        <c:v>17.97</c:v>
                      </c:pt>
                      <c:pt idx="341">
                        <c:v>17.98</c:v>
                      </c:pt>
                      <c:pt idx="342">
                        <c:v>17.98</c:v>
                      </c:pt>
                      <c:pt idx="343">
                        <c:v>17.989999999999998</c:v>
                      </c:pt>
                      <c:pt idx="344">
                        <c:v>18</c:v>
                      </c:pt>
                      <c:pt idx="345">
                        <c:v>18.010000000000002</c:v>
                      </c:pt>
                      <c:pt idx="346">
                        <c:v>18.010000000000002</c:v>
                      </c:pt>
                      <c:pt idx="347">
                        <c:v>18.02</c:v>
                      </c:pt>
                      <c:pt idx="348">
                        <c:v>18.03</c:v>
                      </c:pt>
                      <c:pt idx="349">
                        <c:v>18.03</c:v>
                      </c:pt>
                      <c:pt idx="350">
                        <c:v>18.04</c:v>
                      </c:pt>
                      <c:pt idx="351">
                        <c:v>18.05</c:v>
                      </c:pt>
                      <c:pt idx="352">
                        <c:v>18.05</c:v>
                      </c:pt>
                      <c:pt idx="353">
                        <c:v>18.059999999999999</c:v>
                      </c:pt>
                      <c:pt idx="354">
                        <c:v>18.059999999999999</c:v>
                      </c:pt>
                      <c:pt idx="355">
                        <c:v>18.07</c:v>
                      </c:pt>
                      <c:pt idx="356">
                        <c:v>18.07</c:v>
                      </c:pt>
                      <c:pt idx="357">
                        <c:v>18.079999999999998</c:v>
                      </c:pt>
                      <c:pt idx="358">
                        <c:v>18.079999999999998</c:v>
                      </c:pt>
                      <c:pt idx="359">
                        <c:v>18.09</c:v>
                      </c:pt>
                      <c:pt idx="360">
                        <c:v>18.09</c:v>
                      </c:pt>
                      <c:pt idx="361">
                        <c:v>18.100000000000001</c:v>
                      </c:pt>
                      <c:pt idx="362">
                        <c:v>18.100000000000001</c:v>
                      </c:pt>
                      <c:pt idx="363">
                        <c:v>18.11</c:v>
                      </c:pt>
                      <c:pt idx="364">
                        <c:v>18.11</c:v>
                      </c:pt>
                      <c:pt idx="365">
                        <c:v>18.12</c:v>
                      </c:pt>
                      <c:pt idx="366">
                        <c:v>18.12</c:v>
                      </c:pt>
                      <c:pt idx="367">
                        <c:v>18.13</c:v>
                      </c:pt>
                      <c:pt idx="368">
                        <c:v>18.13</c:v>
                      </c:pt>
                      <c:pt idx="369">
                        <c:v>18.13</c:v>
                      </c:pt>
                      <c:pt idx="370">
                        <c:v>18.14</c:v>
                      </c:pt>
                      <c:pt idx="371">
                        <c:v>18.14</c:v>
                      </c:pt>
                      <c:pt idx="372">
                        <c:v>18.149999999999999</c:v>
                      </c:pt>
                      <c:pt idx="373">
                        <c:v>18.149999999999999</c:v>
                      </c:pt>
                      <c:pt idx="374">
                        <c:v>18.149999999999999</c:v>
                      </c:pt>
                      <c:pt idx="375">
                        <c:v>18.16</c:v>
                      </c:pt>
                      <c:pt idx="376">
                        <c:v>18.16</c:v>
                      </c:pt>
                      <c:pt idx="377">
                        <c:v>18.16</c:v>
                      </c:pt>
                      <c:pt idx="378">
                        <c:v>18.170000000000002</c:v>
                      </c:pt>
                      <c:pt idx="379">
                        <c:v>18.170000000000002</c:v>
                      </c:pt>
                      <c:pt idx="380">
                        <c:v>18.170000000000002</c:v>
                      </c:pt>
                      <c:pt idx="381">
                        <c:v>18.18</c:v>
                      </c:pt>
                      <c:pt idx="382">
                        <c:v>18.18</c:v>
                      </c:pt>
                      <c:pt idx="383">
                        <c:v>18.18</c:v>
                      </c:pt>
                      <c:pt idx="384">
                        <c:v>18.18</c:v>
                      </c:pt>
                      <c:pt idx="385">
                        <c:v>18.190000000000001</c:v>
                      </c:pt>
                      <c:pt idx="386">
                        <c:v>18.190000000000001</c:v>
                      </c:pt>
                      <c:pt idx="387">
                        <c:v>18.190000000000001</c:v>
                      </c:pt>
                      <c:pt idx="388">
                        <c:v>18.190000000000001</c:v>
                      </c:pt>
                      <c:pt idx="389">
                        <c:v>18.2</c:v>
                      </c:pt>
                      <c:pt idx="390">
                        <c:v>18.2</c:v>
                      </c:pt>
                      <c:pt idx="391">
                        <c:v>18.2</c:v>
                      </c:pt>
                      <c:pt idx="392">
                        <c:v>18.2</c:v>
                      </c:pt>
                      <c:pt idx="393">
                        <c:v>18.21</c:v>
                      </c:pt>
                      <c:pt idx="394">
                        <c:v>18.21</c:v>
                      </c:pt>
                      <c:pt idx="395">
                        <c:v>18.21</c:v>
                      </c:pt>
                      <c:pt idx="396">
                        <c:v>18.21</c:v>
                      </c:pt>
                      <c:pt idx="397">
                        <c:v>18.21</c:v>
                      </c:pt>
                      <c:pt idx="398">
                        <c:v>18.22</c:v>
                      </c:pt>
                      <c:pt idx="399">
                        <c:v>18.22</c:v>
                      </c:pt>
                      <c:pt idx="400">
                        <c:v>18.22</c:v>
                      </c:pt>
                      <c:pt idx="401">
                        <c:v>18.22</c:v>
                      </c:pt>
                      <c:pt idx="402">
                        <c:v>18.22</c:v>
                      </c:pt>
                      <c:pt idx="403">
                        <c:v>18.22</c:v>
                      </c:pt>
                      <c:pt idx="404">
                        <c:v>18.23</c:v>
                      </c:pt>
                      <c:pt idx="405">
                        <c:v>18.23</c:v>
                      </c:pt>
                      <c:pt idx="406">
                        <c:v>18.23</c:v>
                      </c:pt>
                      <c:pt idx="407">
                        <c:v>18.23</c:v>
                      </c:pt>
                      <c:pt idx="408">
                        <c:v>18.23</c:v>
                      </c:pt>
                      <c:pt idx="409">
                        <c:v>18.23</c:v>
                      </c:pt>
                      <c:pt idx="410">
                        <c:v>18.23</c:v>
                      </c:pt>
                      <c:pt idx="411">
                        <c:v>18.239999999999998</c:v>
                      </c:pt>
                      <c:pt idx="412">
                        <c:v>18.239999999999998</c:v>
                      </c:pt>
                      <c:pt idx="413">
                        <c:v>18.239999999999998</c:v>
                      </c:pt>
                      <c:pt idx="414">
                        <c:v>18.239999999999998</c:v>
                      </c:pt>
                      <c:pt idx="415">
                        <c:v>18.239999999999998</c:v>
                      </c:pt>
                      <c:pt idx="416">
                        <c:v>18.239999999999998</c:v>
                      </c:pt>
                      <c:pt idx="417">
                        <c:v>18.239999999999998</c:v>
                      </c:pt>
                      <c:pt idx="418">
                        <c:v>18.239999999999998</c:v>
                      </c:pt>
                      <c:pt idx="419">
                        <c:v>18.239999999999998</c:v>
                      </c:pt>
                      <c:pt idx="420">
                        <c:v>18.239999999999998</c:v>
                      </c:pt>
                      <c:pt idx="421">
                        <c:v>18.239999999999998</c:v>
                      </c:pt>
                      <c:pt idx="422">
                        <c:v>18.239999999999998</c:v>
                      </c:pt>
                      <c:pt idx="423">
                        <c:v>18.239999999999998</c:v>
                      </c:pt>
                      <c:pt idx="424">
                        <c:v>18.239999999999998</c:v>
                      </c:pt>
                      <c:pt idx="425">
                        <c:v>18.25</c:v>
                      </c:pt>
                      <c:pt idx="426">
                        <c:v>18.25</c:v>
                      </c:pt>
                      <c:pt idx="427">
                        <c:v>18.25</c:v>
                      </c:pt>
                      <c:pt idx="428">
                        <c:v>18.25</c:v>
                      </c:pt>
                      <c:pt idx="429">
                        <c:v>18.25</c:v>
                      </c:pt>
                      <c:pt idx="430">
                        <c:v>18.25</c:v>
                      </c:pt>
                      <c:pt idx="431">
                        <c:v>18.25</c:v>
                      </c:pt>
                      <c:pt idx="432">
                        <c:v>18.25</c:v>
                      </c:pt>
                      <c:pt idx="433">
                        <c:v>18.25</c:v>
                      </c:pt>
                      <c:pt idx="434">
                        <c:v>18.25</c:v>
                      </c:pt>
                      <c:pt idx="435">
                        <c:v>18.25</c:v>
                      </c:pt>
                      <c:pt idx="436">
                        <c:v>18.25</c:v>
                      </c:pt>
                      <c:pt idx="437">
                        <c:v>18.25</c:v>
                      </c:pt>
                      <c:pt idx="438">
                        <c:v>18.25</c:v>
                      </c:pt>
                      <c:pt idx="439">
                        <c:v>18.25</c:v>
                      </c:pt>
                      <c:pt idx="440">
                        <c:v>18.25</c:v>
                      </c:pt>
                      <c:pt idx="441">
                        <c:v>18.25</c:v>
                      </c:pt>
                      <c:pt idx="442">
                        <c:v>18.25</c:v>
                      </c:pt>
                      <c:pt idx="443">
                        <c:v>18.25</c:v>
                      </c:pt>
                      <c:pt idx="444">
                        <c:v>18.25</c:v>
                      </c:pt>
                      <c:pt idx="445">
                        <c:v>18.25</c:v>
                      </c:pt>
                      <c:pt idx="446">
                        <c:v>18.25</c:v>
                      </c:pt>
                      <c:pt idx="447">
                        <c:v>18.25</c:v>
                      </c:pt>
                      <c:pt idx="448">
                        <c:v>18.25</c:v>
                      </c:pt>
                      <c:pt idx="449">
                        <c:v>18.25</c:v>
                      </c:pt>
                      <c:pt idx="450">
                        <c:v>18.25</c:v>
                      </c:pt>
                      <c:pt idx="451">
                        <c:v>18.25</c:v>
                      </c:pt>
                      <c:pt idx="452">
                        <c:v>18.25</c:v>
                      </c:pt>
                      <c:pt idx="453">
                        <c:v>18.25</c:v>
                      </c:pt>
                      <c:pt idx="454">
                        <c:v>18.25</c:v>
                      </c:pt>
                      <c:pt idx="455">
                        <c:v>18.25</c:v>
                      </c:pt>
                      <c:pt idx="456">
                        <c:v>18.25</c:v>
                      </c:pt>
                      <c:pt idx="457">
                        <c:v>18.25</c:v>
                      </c:pt>
                      <c:pt idx="458">
                        <c:v>18.25</c:v>
                      </c:pt>
                      <c:pt idx="459">
                        <c:v>18.25</c:v>
                      </c:pt>
                      <c:pt idx="460">
                        <c:v>18.239999999999998</c:v>
                      </c:pt>
                      <c:pt idx="461">
                        <c:v>18.239999999999998</c:v>
                      </c:pt>
                      <c:pt idx="462">
                        <c:v>18.239999999999998</c:v>
                      </c:pt>
                      <c:pt idx="463">
                        <c:v>18.239999999999998</c:v>
                      </c:pt>
                      <c:pt idx="464">
                        <c:v>18.239999999999998</c:v>
                      </c:pt>
                      <c:pt idx="465">
                        <c:v>18.239999999999998</c:v>
                      </c:pt>
                      <c:pt idx="466">
                        <c:v>18.239999999999998</c:v>
                      </c:pt>
                      <c:pt idx="467">
                        <c:v>18.239999999999998</c:v>
                      </c:pt>
                      <c:pt idx="468">
                        <c:v>18.239999999999998</c:v>
                      </c:pt>
                      <c:pt idx="469">
                        <c:v>18.239999999999998</c:v>
                      </c:pt>
                      <c:pt idx="470">
                        <c:v>18.239999999999998</c:v>
                      </c:pt>
                      <c:pt idx="471">
                        <c:v>18.239999999999998</c:v>
                      </c:pt>
                      <c:pt idx="472">
                        <c:v>18.239999999999998</c:v>
                      </c:pt>
                      <c:pt idx="473">
                        <c:v>18.239999999999998</c:v>
                      </c:pt>
                      <c:pt idx="474">
                        <c:v>18.239999999999998</c:v>
                      </c:pt>
                      <c:pt idx="475">
                        <c:v>18.239999999999998</c:v>
                      </c:pt>
                      <c:pt idx="476">
                        <c:v>18.239999999999998</c:v>
                      </c:pt>
                      <c:pt idx="477">
                        <c:v>18.239999999999998</c:v>
                      </c:pt>
                      <c:pt idx="478">
                        <c:v>18.239999999999998</c:v>
                      </c:pt>
                      <c:pt idx="479">
                        <c:v>18.239999999999998</c:v>
                      </c:pt>
                      <c:pt idx="480">
                        <c:v>18.239999999999998</c:v>
                      </c:pt>
                      <c:pt idx="481">
                        <c:v>18.23</c:v>
                      </c:pt>
                      <c:pt idx="482">
                        <c:v>18.23</c:v>
                      </c:pt>
                      <c:pt idx="483">
                        <c:v>18.23</c:v>
                      </c:pt>
                      <c:pt idx="484">
                        <c:v>18.23</c:v>
                      </c:pt>
                      <c:pt idx="485">
                        <c:v>18.23</c:v>
                      </c:pt>
                      <c:pt idx="486">
                        <c:v>18.23</c:v>
                      </c:pt>
                      <c:pt idx="487">
                        <c:v>18.23</c:v>
                      </c:pt>
                      <c:pt idx="488">
                        <c:v>18.23</c:v>
                      </c:pt>
                      <c:pt idx="489">
                        <c:v>18.23</c:v>
                      </c:pt>
                      <c:pt idx="490">
                        <c:v>18.23</c:v>
                      </c:pt>
                      <c:pt idx="491">
                        <c:v>18.23</c:v>
                      </c:pt>
                      <c:pt idx="492">
                        <c:v>18.23</c:v>
                      </c:pt>
                      <c:pt idx="493">
                        <c:v>18.23</c:v>
                      </c:pt>
                      <c:pt idx="494">
                        <c:v>18.23</c:v>
                      </c:pt>
                      <c:pt idx="495">
                        <c:v>18.23</c:v>
                      </c:pt>
                      <c:pt idx="496">
                        <c:v>18.23</c:v>
                      </c:pt>
                      <c:pt idx="497">
                        <c:v>18.22</c:v>
                      </c:pt>
                      <c:pt idx="498">
                        <c:v>18.22</c:v>
                      </c:pt>
                      <c:pt idx="499">
                        <c:v>18.22</c:v>
                      </c:pt>
                      <c:pt idx="500">
                        <c:v>18.22</c:v>
                      </c:pt>
                      <c:pt idx="501">
                        <c:v>18.22</c:v>
                      </c:pt>
                      <c:pt idx="502">
                        <c:v>18.22</c:v>
                      </c:pt>
                      <c:pt idx="503">
                        <c:v>18.22</c:v>
                      </c:pt>
                      <c:pt idx="504">
                        <c:v>18.22</c:v>
                      </c:pt>
                      <c:pt idx="505">
                        <c:v>18.22</c:v>
                      </c:pt>
                      <c:pt idx="506">
                        <c:v>18.22</c:v>
                      </c:pt>
                      <c:pt idx="507">
                        <c:v>18.22</c:v>
                      </c:pt>
                      <c:pt idx="508">
                        <c:v>18.22</c:v>
                      </c:pt>
                      <c:pt idx="509">
                        <c:v>18.21</c:v>
                      </c:pt>
                      <c:pt idx="510">
                        <c:v>18.21</c:v>
                      </c:pt>
                      <c:pt idx="511">
                        <c:v>18.21</c:v>
                      </c:pt>
                      <c:pt idx="512">
                        <c:v>18.21</c:v>
                      </c:pt>
                      <c:pt idx="513">
                        <c:v>18.21</c:v>
                      </c:pt>
                      <c:pt idx="514">
                        <c:v>18.21</c:v>
                      </c:pt>
                      <c:pt idx="515">
                        <c:v>18.21</c:v>
                      </c:pt>
                      <c:pt idx="516">
                        <c:v>18.21</c:v>
                      </c:pt>
                      <c:pt idx="517">
                        <c:v>18.21</c:v>
                      </c:pt>
                      <c:pt idx="518">
                        <c:v>18.21</c:v>
                      </c:pt>
                      <c:pt idx="519">
                        <c:v>18.21</c:v>
                      </c:pt>
                      <c:pt idx="520">
                        <c:v>18.21</c:v>
                      </c:pt>
                      <c:pt idx="521">
                        <c:v>18.2</c:v>
                      </c:pt>
                      <c:pt idx="522">
                        <c:v>18.2</c:v>
                      </c:pt>
                      <c:pt idx="523">
                        <c:v>18.2</c:v>
                      </c:pt>
                      <c:pt idx="524">
                        <c:v>18.2</c:v>
                      </c:pt>
                      <c:pt idx="525">
                        <c:v>18.2</c:v>
                      </c:pt>
                      <c:pt idx="526">
                        <c:v>18.2</c:v>
                      </c:pt>
                      <c:pt idx="527">
                        <c:v>18.2</c:v>
                      </c:pt>
                      <c:pt idx="528">
                        <c:v>18.2</c:v>
                      </c:pt>
                      <c:pt idx="529">
                        <c:v>18.2</c:v>
                      </c:pt>
                      <c:pt idx="530">
                        <c:v>18.2</c:v>
                      </c:pt>
                      <c:pt idx="531">
                        <c:v>18.2</c:v>
                      </c:pt>
                      <c:pt idx="532">
                        <c:v>18.190000000000001</c:v>
                      </c:pt>
                      <c:pt idx="533">
                        <c:v>18.190000000000001</c:v>
                      </c:pt>
                      <c:pt idx="534">
                        <c:v>18.190000000000001</c:v>
                      </c:pt>
                      <c:pt idx="535">
                        <c:v>18.190000000000001</c:v>
                      </c:pt>
                      <c:pt idx="536">
                        <c:v>18.190000000000001</c:v>
                      </c:pt>
                      <c:pt idx="537">
                        <c:v>18.190000000000001</c:v>
                      </c:pt>
                      <c:pt idx="538">
                        <c:v>18.190000000000001</c:v>
                      </c:pt>
                      <c:pt idx="539">
                        <c:v>18.190000000000001</c:v>
                      </c:pt>
                      <c:pt idx="540">
                        <c:v>18.190000000000001</c:v>
                      </c:pt>
                      <c:pt idx="541">
                        <c:v>18.190000000000001</c:v>
                      </c:pt>
                      <c:pt idx="542">
                        <c:v>18.190000000000001</c:v>
                      </c:pt>
                      <c:pt idx="543">
                        <c:v>18.18</c:v>
                      </c:pt>
                      <c:pt idx="544">
                        <c:v>18.18</c:v>
                      </c:pt>
                      <c:pt idx="545">
                        <c:v>18.18</c:v>
                      </c:pt>
                      <c:pt idx="546">
                        <c:v>18.18</c:v>
                      </c:pt>
                      <c:pt idx="547">
                        <c:v>18.18</c:v>
                      </c:pt>
                      <c:pt idx="548">
                        <c:v>18.18</c:v>
                      </c:pt>
                      <c:pt idx="549">
                        <c:v>18.18</c:v>
                      </c:pt>
                      <c:pt idx="550">
                        <c:v>18.18</c:v>
                      </c:pt>
                      <c:pt idx="551">
                        <c:v>18.18</c:v>
                      </c:pt>
                      <c:pt idx="552">
                        <c:v>18.18</c:v>
                      </c:pt>
                      <c:pt idx="553">
                        <c:v>18.18</c:v>
                      </c:pt>
                      <c:pt idx="554">
                        <c:v>18.18</c:v>
                      </c:pt>
                      <c:pt idx="555">
                        <c:v>18.170000000000002</c:v>
                      </c:pt>
                      <c:pt idx="556">
                        <c:v>18.170000000000002</c:v>
                      </c:pt>
                      <c:pt idx="557">
                        <c:v>18.170000000000002</c:v>
                      </c:pt>
                      <c:pt idx="558">
                        <c:v>18.170000000000002</c:v>
                      </c:pt>
                      <c:pt idx="559">
                        <c:v>18.170000000000002</c:v>
                      </c:pt>
                      <c:pt idx="560">
                        <c:v>18.170000000000002</c:v>
                      </c:pt>
                      <c:pt idx="561">
                        <c:v>18.170000000000002</c:v>
                      </c:pt>
                      <c:pt idx="562">
                        <c:v>18.170000000000002</c:v>
                      </c:pt>
                      <c:pt idx="563">
                        <c:v>18.170000000000002</c:v>
                      </c:pt>
                      <c:pt idx="564">
                        <c:v>18.170000000000002</c:v>
                      </c:pt>
                      <c:pt idx="565">
                        <c:v>18.170000000000002</c:v>
                      </c:pt>
                      <c:pt idx="566">
                        <c:v>18.170000000000002</c:v>
                      </c:pt>
                      <c:pt idx="567">
                        <c:v>18.16</c:v>
                      </c:pt>
                      <c:pt idx="568">
                        <c:v>18.16</c:v>
                      </c:pt>
                      <c:pt idx="569">
                        <c:v>18.16</c:v>
                      </c:pt>
                      <c:pt idx="570">
                        <c:v>18.16</c:v>
                      </c:pt>
                      <c:pt idx="571">
                        <c:v>18.16</c:v>
                      </c:pt>
                      <c:pt idx="572">
                        <c:v>18.16</c:v>
                      </c:pt>
                      <c:pt idx="573">
                        <c:v>18.16</c:v>
                      </c:pt>
                      <c:pt idx="574">
                        <c:v>18.16</c:v>
                      </c:pt>
                      <c:pt idx="575">
                        <c:v>18.16</c:v>
                      </c:pt>
                      <c:pt idx="576">
                        <c:v>18.16</c:v>
                      </c:pt>
                      <c:pt idx="577">
                        <c:v>18.16</c:v>
                      </c:pt>
                      <c:pt idx="578">
                        <c:v>18.16</c:v>
                      </c:pt>
                      <c:pt idx="579">
                        <c:v>18.149999999999999</c:v>
                      </c:pt>
                      <c:pt idx="580">
                        <c:v>18.149999999999999</c:v>
                      </c:pt>
                      <c:pt idx="581">
                        <c:v>18.149999999999999</c:v>
                      </c:pt>
                      <c:pt idx="582">
                        <c:v>18.149999999999999</c:v>
                      </c:pt>
                      <c:pt idx="583">
                        <c:v>18.149999999999999</c:v>
                      </c:pt>
                      <c:pt idx="584">
                        <c:v>18.149999999999999</c:v>
                      </c:pt>
                      <c:pt idx="585">
                        <c:v>18.149999999999999</c:v>
                      </c:pt>
                      <c:pt idx="586">
                        <c:v>18.149999999999999</c:v>
                      </c:pt>
                      <c:pt idx="587">
                        <c:v>18.149999999999999</c:v>
                      </c:pt>
                      <c:pt idx="588">
                        <c:v>18.149999999999999</c:v>
                      </c:pt>
                      <c:pt idx="589">
                        <c:v>18.149999999999999</c:v>
                      </c:pt>
                      <c:pt idx="590">
                        <c:v>18.14</c:v>
                      </c:pt>
                      <c:pt idx="591">
                        <c:v>18.14</c:v>
                      </c:pt>
                      <c:pt idx="592">
                        <c:v>18.14</c:v>
                      </c:pt>
                      <c:pt idx="593">
                        <c:v>18.14</c:v>
                      </c:pt>
                      <c:pt idx="594">
                        <c:v>18.14</c:v>
                      </c:pt>
                      <c:pt idx="595">
                        <c:v>18.14</c:v>
                      </c:pt>
                      <c:pt idx="596">
                        <c:v>18.14</c:v>
                      </c:pt>
                      <c:pt idx="597">
                        <c:v>18.14</c:v>
                      </c:pt>
                      <c:pt idx="598">
                        <c:v>18.14</c:v>
                      </c:pt>
                      <c:pt idx="599">
                        <c:v>18.14</c:v>
                      </c:pt>
                      <c:pt idx="600">
                        <c:v>18.14</c:v>
                      </c:pt>
                      <c:pt idx="601">
                        <c:v>18.14</c:v>
                      </c:pt>
                      <c:pt idx="602">
                        <c:v>18.13</c:v>
                      </c:pt>
                      <c:pt idx="603">
                        <c:v>18.13</c:v>
                      </c:pt>
                      <c:pt idx="604">
                        <c:v>18.13</c:v>
                      </c:pt>
                      <c:pt idx="605">
                        <c:v>18.13</c:v>
                      </c:pt>
                      <c:pt idx="606">
                        <c:v>18.13</c:v>
                      </c:pt>
                      <c:pt idx="607">
                        <c:v>18.13</c:v>
                      </c:pt>
                      <c:pt idx="608">
                        <c:v>18.13</c:v>
                      </c:pt>
                      <c:pt idx="609">
                        <c:v>18.13</c:v>
                      </c:pt>
                      <c:pt idx="610">
                        <c:v>18.13</c:v>
                      </c:pt>
                      <c:pt idx="611">
                        <c:v>18.13</c:v>
                      </c:pt>
                      <c:pt idx="612">
                        <c:v>18.12</c:v>
                      </c:pt>
                      <c:pt idx="613">
                        <c:v>18.12</c:v>
                      </c:pt>
                      <c:pt idx="614">
                        <c:v>18.12</c:v>
                      </c:pt>
                      <c:pt idx="615">
                        <c:v>18.12</c:v>
                      </c:pt>
                      <c:pt idx="616">
                        <c:v>18.12</c:v>
                      </c:pt>
                      <c:pt idx="617">
                        <c:v>18.12</c:v>
                      </c:pt>
                      <c:pt idx="618">
                        <c:v>18.12</c:v>
                      </c:pt>
                      <c:pt idx="619">
                        <c:v>18.12</c:v>
                      </c:pt>
                      <c:pt idx="620">
                        <c:v>18.12</c:v>
                      </c:pt>
                      <c:pt idx="621">
                        <c:v>18.12</c:v>
                      </c:pt>
                      <c:pt idx="622">
                        <c:v>18.11</c:v>
                      </c:pt>
                      <c:pt idx="623">
                        <c:v>18.11</c:v>
                      </c:pt>
                      <c:pt idx="624">
                        <c:v>18.11</c:v>
                      </c:pt>
                      <c:pt idx="625">
                        <c:v>18.11</c:v>
                      </c:pt>
                      <c:pt idx="626">
                        <c:v>18.11</c:v>
                      </c:pt>
                      <c:pt idx="627">
                        <c:v>18.11</c:v>
                      </c:pt>
                      <c:pt idx="628">
                        <c:v>18.11</c:v>
                      </c:pt>
                      <c:pt idx="629">
                        <c:v>18.11</c:v>
                      </c:pt>
                      <c:pt idx="630">
                        <c:v>18.11</c:v>
                      </c:pt>
                      <c:pt idx="631">
                        <c:v>18.11</c:v>
                      </c:pt>
                      <c:pt idx="632">
                        <c:v>18.100000000000001</c:v>
                      </c:pt>
                      <c:pt idx="633">
                        <c:v>18.100000000000001</c:v>
                      </c:pt>
                      <c:pt idx="634">
                        <c:v>18.100000000000001</c:v>
                      </c:pt>
                      <c:pt idx="635">
                        <c:v>18.100000000000001</c:v>
                      </c:pt>
                      <c:pt idx="636">
                        <c:v>18.100000000000001</c:v>
                      </c:pt>
                      <c:pt idx="637">
                        <c:v>18.100000000000001</c:v>
                      </c:pt>
                      <c:pt idx="638">
                        <c:v>18.100000000000001</c:v>
                      </c:pt>
                      <c:pt idx="639">
                        <c:v>18.100000000000001</c:v>
                      </c:pt>
                      <c:pt idx="640">
                        <c:v>18.100000000000001</c:v>
                      </c:pt>
                      <c:pt idx="641">
                        <c:v>18.100000000000001</c:v>
                      </c:pt>
                      <c:pt idx="642">
                        <c:v>18.100000000000001</c:v>
                      </c:pt>
                      <c:pt idx="643">
                        <c:v>18.09</c:v>
                      </c:pt>
                      <c:pt idx="644">
                        <c:v>18.09</c:v>
                      </c:pt>
                      <c:pt idx="645">
                        <c:v>18.09</c:v>
                      </c:pt>
                      <c:pt idx="646">
                        <c:v>18.09</c:v>
                      </c:pt>
                      <c:pt idx="647">
                        <c:v>18.09</c:v>
                      </c:pt>
                      <c:pt idx="648">
                        <c:v>18.09</c:v>
                      </c:pt>
                      <c:pt idx="649">
                        <c:v>18.09</c:v>
                      </c:pt>
                      <c:pt idx="650">
                        <c:v>18.09</c:v>
                      </c:pt>
                      <c:pt idx="651">
                        <c:v>18.09</c:v>
                      </c:pt>
                      <c:pt idx="652">
                        <c:v>18.09</c:v>
                      </c:pt>
                      <c:pt idx="653">
                        <c:v>18.079999999999998</c:v>
                      </c:pt>
                      <c:pt idx="654">
                        <c:v>18.079999999999998</c:v>
                      </c:pt>
                      <c:pt idx="655">
                        <c:v>18.079999999999998</c:v>
                      </c:pt>
                      <c:pt idx="656">
                        <c:v>18.079999999999998</c:v>
                      </c:pt>
                      <c:pt idx="657">
                        <c:v>18.079999999999998</c:v>
                      </c:pt>
                      <c:pt idx="658">
                        <c:v>18.079999999999998</c:v>
                      </c:pt>
                      <c:pt idx="659">
                        <c:v>18.079999999999998</c:v>
                      </c:pt>
                      <c:pt idx="660">
                        <c:v>18.079999999999998</c:v>
                      </c:pt>
                      <c:pt idx="661">
                        <c:v>18.079999999999998</c:v>
                      </c:pt>
                      <c:pt idx="662">
                        <c:v>18.079999999999998</c:v>
                      </c:pt>
                      <c:pt idx="663">
                        <c:v>18.07</c:v>
                      </c:pt>
                      <c:pt idx="664">
                        <c:v>18.07</c:v>
                      </c:pt>
                      <c:pt idx="665">
                        <c:v>18.07</c:v>
                      </c:pt>
                      <c:pt idx="666">
                        <c:v>18.07</c:v>
                      </c:pt>
                      <c:pt idx="667">
                        <c:v>18.07</c:v>
                      </c:pt>
                      <c:pt idx="668">
                        <c:v>18.07</c:v>
                      </c:pt>
                      <c:pt idx="669">
                        <c:v>18.07</c:v>
                      </c:pt>
                      <c:pt idx="670">
                        <c:v>18.07</c:v>
                      </c:pt>
                      <c:pt idx="671">
                        <c:v>18.07</c:v>
                      </c:pt>
                      <c:pt idx="672">
                        <c:v>18.07</c:v>
                      </c:pt>
                      <c:pt idx="673">
                        <c:v>18.07</c:v>
                      </c:pt>
                      <c:pt idx="674">
                        <c:v>18.07</c:v>
                      </c:pt>
                      <c:pt idx="675">
                        <c:v>18.07</c:v>
                      </c:pt>
                      <c:pt idx="676">
                        <c:v>18.059999999999999</c:v>
                      </c:pt>
                      <c:pt idx="677">
                        <c:v>18.059999999999999</c:v>
                      </c:pt>
                      <c:pt idx="678">
                        <c:v>18.059999999999999</c:v>
                      </c:pt>
                      <c:pt idx="679">
                        <c:v>18.059999999999999</c:v>
                      </c:pt>
                      <c:pt idx="680">
                        <c:v>18.059999999999999</c:v>
                      </c:pt>
                      <c:pt idx="681">
                        <c:v>18.059999999999999</c:v>
                      </c:pt>
                      <c:pt idx="682">
                        <c:v>18.059999999999999</c:v>
                      </c:pt>
                      <c:pt idx="683">
                        <c:v>18.059999999999999</c:v>
                      </c:pt>
                      <c:pt idx="684">
                        <c:v>18.059999999999999</c:v>
                      </c:pt>
                      <c:pt idx="685">
                        <c:v>18.059999999999999</c:v>
                      </c:pt>
                      <c:pt idx="686">
                        <c:v>18.059999999999999</c:v>
                      </c:pt>
                      <c:pt idx="687">
                        <c:v>18.05</c:v>
                      </c:pt>
                      <c:pt idx="688">
                        <c:v>18.05</c:v>
                      </c:pt>
                      <c:pt idx="689">
                        <c:v>18.05</c:v>
                      </c:pt>
                      <c:pt idx="690">
                        <c:v>18.05</c:v>
                      </c:pt>
                      <c:pt idx="691">
                        <c:v>18.05</c:v>
                      </c:pt>
                      <c:pt idx="692">
                        <c:v>18.05</c:v>
                      </c:pt>
                      <c:pt idx="693">
                        <c:v>18.05</c:v>
                      </c:pt>
                      <c:pt idx="694">
                        <c:v>18.05</c:v>
                      </c:pt>
                      <c:pt idx="695">
                        <c:v>18.05</c:v>
                      </c:pt>
                      <c:pt idx="696">
                        <c:v>18.05</c:v>
                      </c:pt>
                      <c:pt idx="697">
                        <c:v>18.05</c:v>
                      </c:pt>
                      <c:pt idx="698">
                        <c:v>18.04</c:v>
                      </c:pt>
                      <c:pt idx="699">
                        <c:v>18.04</c:v>
                      </c:pt>
                      <c:pt idx="700">
                        <c:v>18.04</c:v>
                      </c:pt>
                      <c:pt idx="701">
                        <c:v>18.04</c:v>
                      </c:pt>
                      <c:pt idx="702">
                        <c:v>18.04</c:v>
                      </c:pt>
                      <c:pt idx="703">
                        <c:v>18.04</c:v>
                      </c:pt>
                      <c:pt idx="704">
                        <c:v>18.04</c:v>
                      </c:pt>
                      <c:pt idx="705">
                        <c:v>18.04</c:v>
                      </c:pt>
                      <c:pt idx="706">
                        <c:v>18.04</c:v>
                      </c:pt>
                      <c:pt idx="707">
                        <c:v>18.04</c:v>
                      </c:pt>
                      <c:pt idx="708">
                        <c:v>18.04</c:v>
                      </c:pt>
                      <c:pt idx="709">
                        <c:v>18.04</c:v>
                      </c:pt>
                      <c:pt idx="710">
                        <c:v>18.03</c:v>
                      </c:pt>
                      <c:pt idx="711">
                        <c:v>18.03</c:v>
                      </c:pt>
                      <c:pt idx="712">
                        <c:v>18.03</c:v>
                      </c:pt>
                      <c:pt idx="713">
                        <c:v>18.03</c:v>
                      </c:pt>
                      <c:pt idx="714">
                        <c:v>18.03</c:v>
                      </c:pt>
                      <c:pt idx="715">
                        <c:v>18.03</c:v>
                      </c:pt>
                      <c:pt idx="716">
                        <c:v>18.03</c:v>
                      </c:pt>
                      <c:pt idx="717">
                        <c:v>18.03</c:v>
                      </c:pt>
                      <c:pt idx="718">
                        <c:v>18.03</c:v>
                      </c:pt>
                      <c:pt idx="719">
                        <c:v>18.03</c:v>
                      </c:pt>
                      <c:pt idx="720">
                        <c:v>18.03</c:v>
                      </c:pt>
                      <c:pt idx="721">
                        <c:v>18.03</c:v>
                      </c:pt>
                      <c:pt idx="722">
                        <c:v>18.03</c:v>
                      </c:pt>
                      <c:pt idx="723">
                        <c:v>18.03</c:v>
                      </c:pt>
                      <c:pt idx="724">
                        <c:v>18.03</c:v>
                      </c:pt>
                      <c:pt idx="725">
                        <c:v>18.03</c:v>
                      </c:pt>
                      <c:pt idx="726">
                        <c:v>18.03</c:v>
                      </c:pt>
                      <c:pt idx="727">
                        <c:v>18.02</c:v>
                      </c:pt>
                      <c:pt idx="728">
                        <c:v>18.02</c:v>
                      </c:pt>
                      <c:pt idx="729">
                        <c:v>18.02</c:v>
                      </c:pt>
                      <c:pt idx="730">
                        <c:v>18.02</c:v>
                      </c:pt>
                      <c:pt idx="731">
                        <c:v>18.02</c:v>
                      </c:pt>
                      <c:pt idx="732">
                        <c:v>18.02</c:v>
                      </c:pt>
                      <c:pt idx="733">
                        <c:v>18.02</c:v>
                      </c:pt>
                      <c:pt idx="734">
                        <c:v>18.02</c:v>
                      </c:pt>
                      <c:pt idx="735">
                        <c:v>18.02</c:v>
                      </c:pt>
                      <c:pt idx="736">
                        <c:v>18.02</c:v>
                      </c:pt>
                      <c:pt idx="737">
                        <c:v>18.02</c:v>
                      </c:pt>
                      <c:pt idx="738">
                        <c:v>18.02</c:v>
                      </c:pt>
                      <c:pt idx="739">
                        <c:v>18.02</c:v>
                      </c:pt>
                      <c:pt idx="740">
                        <c:v>18.02</c:v>
                      </c:pt>
                      <c:pt idx="741">
                        <c:v>18.010000000000002</c:v>
                      </c:pt>
                      <c:pt idx="742">
                        <c:v>18.010000000000002</c:v>
                      </c:pt>
                      <c:pt idx="743">
                        <c:v>18.010000000000002</c:v>
                      </c:pt>
                      <c:pt idx="744">
                        <c:v>18.010000000000002</c:v>
                      </c:pt>
                      <c:pt idx="745">
                        <c:v>18.010000000000002</c:v>
                      </c:pt>
                      <c:pt idx="746">
                        <c:v>18.010000000000002</c:v>
                      </c:pt>
                      <c:pt idx="747">
                        <c:v>18.010000000000002</c:v>
                      </c:pt>
                      <c:pt idx="748">
                        <c:v>18.010000000000002</c:v>
                      </c:pt>
                      <c:pt idx="749">
                        <c:v>18.010000000000002</c:v>
                      </c:pt>
                      <c:pt idx="750">
                        <c:v>18.010000000000002</c:v>
                      </c:pt>
                      <c:pt idx="751">
                        <c:v>18.010000000000002</c:v>
                      </c:pt>
                      <c:pt idx="752">
                        <c:v>18.010000000000002</c:v>
                      </c:pt>
                      <c:pt idx="753">
                        <c:v>18.010000000000002</c:v>
                      </c:pt>
                      <c:pt idx="754">
                        <c:v>18.010000000000002</c:v>
                      </c:pt>
                      <c:pt idx="755">
                        <c:v>18.010000000000002</c:v>
                      </c:pt>
                      <c:pt idx="756">
                        <c:v>18.010000000000002</c:v>
                      </c:pt>
                      <c:pt idx="757">
                        <c:v>18.010000000000002</c:v>
                      </c:pt>
                      <c:pt idx="758">
                        <c:v>18</c:v>
                      </c:pt>
                      <c:pt idx="759">
                        <c:v>18</c:v>
                      </c:pt>
                      <c:pt idx="760">
                        <c:v>18</c:v>
                      </c:pt>
                      <c:pt idx="761">
                        <c:v>18</c:v>
                      </c:pt>
                      <c:pt idx="762">
                        <c:v>18</c:v>
                      </c:pt>
                      <c:pt idx="763">
                        <c:v>18</c:v>
                      </c:pt>
                      <c:pt idx="764">
                        <c:v>18</c:v>
                      </c:pt>
                      <c:pt idx="765">
                        <c:v>18</c:v>
                      </c:pt>
                      <c:pt idx="766">
                        <c:v>18</c:v>
                      </c:pt>
                      <c:pt idx="767">
                        <c:v>18</c:v>
                      </c:pt>
                      <c:pt idx="768">
                        <c:v>18</c:v>
                      </c:pt>
                      <c:pt idx="769">
                        <c:v>18</c:v>
                      </c:pt>
                      <c:pt idx="770">
                        <c:v>18</c:v>
                      </c:pt>
                      <c:pt idx="771">
                        <c:v>18</c:v>
                      </c:pt>
                      <c:pt idx="772">
                        <c:v>18</c:v>
                      </c:pt>
                      <c:pt idx="773">
                        <c:v>18</c:v>
                      </c:pt>
                      <c:pt idx="774">
                        <c:v>18</c:v>
                      </c:pt>
                      <c:pt idx="775">
                        <c:v>18</c:v>
                      </c:pt>
                      <c:pt idx="776">
                        <c:v>18</c:v>
                      </c:pt>
                      <c:pt idx="777">
                        <c:v>17.989999999999998</c:v>
                      </c:pt>
                      <c:pt idx="778">
                        <c:v>17.989999999999998</c:v>
                      </c:pt>
                      <c:pt idx="779">
                        <c:v>17.989999999999998</c:v>
                      </c:pt>
                      <c:pt idx="780">
                        <c:v>17.989999999999998</c:v>
                      </c:pt>
                      <c:pt idx="781">
                        <c:v>17.989999999999998</c:v>
                      </c:pt>
                      <c:pt idx="782">
                        <c:v>17.989999999999998</c:v>
                      </c:pt>
                      <c:pt idx="783">
                        <c:v>17.989999999999998</c:v>
                      </c:pt>
                      <c:pt idx="784">
                        <c:v>17.989999999999998</c:v>
                      </c:pt>
                      <c:pt idx="785">
                        <c:v>17.989999999999998</c:v>
                      </c:pt>
                      <c:pt idx="786">
                        <c:v>17.989999999999998</c:v>
                      </c:pt>
                      <c:pt idx="787">
                        <c:v>17.989999999999998</c:v>
                      </c:pt>
                      <c:pt idx="788">
                        <c:v>17.989999999999998</c:v>
                      </c:pt>
                      <c:pt idx="789">
                        <c:v>17.989999999999998</c:v>
                      </c:pt>
                      <c:pt idx="790">
                        <c:v>17.989999999999998</c:v>
                      </c:pt>
                      <c:pt idx="791">
                        <c:v>17.989999999999998</c:v>
                      </c:pt>
                      <c:pt idx="792">
                        <c:v>17.989999999999998</c:v>
                      </c:pt>
                      <c:pt idx="793">
                        <c:v>17.989999999999998</c:v>
                      </c:pt>
                      <c:pt idx="794">
                        <c:v>17.989999999999998</c:v>
                      </c:pt>
                      <c:pt idx="795">
                        <c:v>17.989999999999998</c:v>
                      </c:pt>
                      <c:pt idx="796">
                        <c:v>17.989999999999998</c:v>
                      </c:pt>
                      <c:pt idx="797">
                        <c:v>17.98</c:v>
                      </c:pt>
                      <c:pt idx="798">
                        <c:v>17.98</c:v>
                      </c:pt>
                      <c:pt idx="799">
                        <c:v>17.98</c:v>
                      </c:pt>
                    </c:numCache>
                  </c:numRef>
                </c:yVal>
                <c:smooth val="0"/>
                <c:extLst xmlns:c15="http://schemas.microsoft.com/office/drawing/2012/chart">
                  <c:ext xmlns:c16="http://schemas.microsoft.com/office/drawing/2014/chart" uri="{C3380CC4-5D6E-409C-BE32-E72D297353CC}">
                    <c16:uniqueId val="{00000005-CE37-484E-875F-A7440BAA942C}"/>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GM1808A_ZDC!$E$3</c15:sqref>
                        </c15:formulaRef>
                      </c:ext>
                    </c:extLst>
                    <c:strCache>
                      <c:ptCount val="1"/>
                      <c:pt idx="0">
                        <c:v>Z-1-OR-4/ZDC</c:v>
                      </c:pt>
                    </c:strCache>
                  </c:strRef>
                </c:tx>
                <c:spPr>
                  <a:ln w="19050" cap="rnd">
                    <a:solidFill>
                      <a:srgbClr val="7030A0"/>
                    </a:solidFill>
                    <a:round/>
                  </a:ln>
                  <a:effectLst/>
                </c:spPr>
                <c:marker>
                  <c:symbol val="none"/>
                </c:marker>
                <c:xVal>
                  <c:numRef>
                    <c:extLst xmlns:c15="http://schemas.microsoft.com/office/drawing/2012/chart">
                      <c:ext xmlns:c15="http://schemas.microsoft.com/office/drawing/2012/chart" uri="{02D57815-91ED-43cb-92C2-25804820EDAC}">
                        <c15:formulaRef>
                          <c15:sqref>GM1808A_ZDC!$E$25:$E$824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GM1808A_ZDC!$F$25:$F$824</c15:sqref>
                        </c15:formulaRef>
                      </c:ext>
                    </c:extLst>
                    <c:numCache>
                      <c:formatCode>General</c:formatCode>
                      <c:ptCount val="800"/>
                      <c:pt idx="0">
                        <c:v>0</c:v>
                      </c:pt>
                      <c:pt idx="1">
                        <c:v>7.51</c:v>
                      </c:pt>
                      <c:pt idx="2">
                        <c:v>11.31</c:v>
                      </c:pt>
                      <c:pt idx="3">
                        <c:v>11.48</c:v>
                      </c:pt>
                      <c:pt idx="4">
                        <c:v>11.04</c:v>
                      </c:pt>
                      <c:pt idx="5">
                        <c:v>10.58</c:v>
                      </c:pt>
                      <c:pt idx="6">
                        <c:v>10.3</c:v>
                      </c:pt>
                      <c:pt idx="7">
                        <c:v>9.9700000000000006</c:v>
                      </c:pt>
                      <c:pt idx="8">
                        <c:v>9.68</c:v>
                      </c:pt>
                      <c:pt idx="9">
                        <c:v>9.5399999999999991</c:v>
                      </c:pt>
                      <c:pt idx="10">
                        <c:v>9.31</c:v>
                      </c:pt>
                      <c:pt idx="11">
                        <c:v>9.19</c:v>
                      </c:pt>
                      <c:pt idx="12">
                        <c:v>9.09</c:v>
                      </c:pt>
                      <c:pt idx="13">
                        <c:v>8.99</c:v>
                      </c:pt>
                      <c:pt idx="14">
                        <c:v>8.9</c:v>
                      </c:pt>
                      <c:pt idx="15">
                        <c:v>8.83</c:v>
                      </c:pt>
                      <c:pt idx="16">
                        <c:v>8.74</c:v>
                      </c:pt>
                      <c:pt idx="17">
                        <c:v>8.68</c:v>
                      </c:pt>
                      <c:pt idx="18">
                        <c:v>8.61</c:v>
                      </c:pt>
                      <c:pt idx="19">
                        <c:v>8.5500000000000007</c:v>
                      </c:pt>
                      <c:pt idx="20">
                        <c:v>8.48</c:v>
                      </c:pt>
                      <c:pt idx="21">
                        <c:v>8.41</c:v>
                      </c:pt>
                      <c:pt idx="22">
                        <c:v>8.36</c:v>
                      </c:pt>
                      <c:pt idx="23">
                        <c:v>8.3000000000000007</c:v>
                      </c:pt>
                      <c:pt idx="24">
                        <c:v>8.24</c:v>
                      </c:pt>
                      <c:pt idx="25">
                        <c:v>8.1999999999999993</c:v>
                      </c:pt>
                      <c:pt idx="26">
                        <c:v>8.15</c:v>
                      </c:pt>
                      <c:pt idx="27">
                        <c:v>8.1</c:v>
                      </c:pt>
                      <c:pt idx="28">
                        <c:v>8.06</c:v>
                      </c:pt>
                      <c:pt idx="29">
                        <c:v>8.02</c:v>
                      </c:pt>
                      <c:pt idx="30">
                        <c:v>7.98</c:v>
                      </c:pt>
                      <c:pt idx="31">
                        <c:v>7.95</c:v>
                      </c:pt>
                      <c:pt idx="32">
                        <c:v>7.91</c:v>
                      </c:pt>
                      <c:pt idx="33">
                        <c:v>7.88</c:v>
                      </c:pt>
                      <c:pt idx="34">
                        <c:v>7.85</c:v>
                      </c:pt>
                      <c:pt idx="35">
                        <c:v>7.82</c:v>
                      </c:pt>
                      <c:pt idx="36">
                        <c:v>7.79</c:v>
                      </c:pt>
                      <c:pt idx="37">
                        <c:v>7.76</c:v>
                      </c:pt>
                      <c:pt idx="38">
                        <c:v>7.73</c:v>
                      </c:pt>
                      <c:pt idx="39">
                        <c:v>7.7</c:v>
                      </c:pt>
                      <c:pt idx="40">
                        <c:v>7.68</c:v>
                      </c:pt>
                      <c:pt idx="41">
                        <c:v>7.65</c:v>
                      </c:pt>
                      <c:pt idx="42">
                        <c:v>7.63</c:v>
                      </c:pt>
                      <c:pt idx="43">
                        <c:v>7.61</c:v>
                      </c:pt>
                      <c:pt idx="44">
                        <c:v>7.59</c:v>
                      </c:pt>
                      <c:pt idx="45">
                        <c:v>7.57</c:v>
                      </c:pt>
                      <c:pt idx="46">
                        <c:v>7.55</c:v>
                      </c:pt>
                      <c:pt idx="47">
                        <c:v>7.53</c:v>
                      </c:pt>
                      <c:pt idx="48">
                        <c:v>7.51</c:v>
                      </c:pt>
                      <c:pt idx="49">
                        <c:v>7.49</c:v>
                      </c:pt>
                      <c:pt idx="50">
                        <c:v>7.48</c:v>
                      </c:pt>
                      <c:pt idx="51">
                        <c:v>7.46</c:v>
                      </c:pt>
                      <c:pt idx="52">
                        <c:v>7.45</c:v>
                      </c:pt>
                      <c:pt idx="53">
                        <c:v>7.43</c:v>
                      </c:pt>
                      <c:pt idx="54">
                        <c:v>7.42</c:v>
                      </c:pt>
                      <c:pt idx="55">
                        <c:v>7.4</c:v>
                      </c:pt>
                      <c:pt idx="56">
                        <c:v>7.39</c:v>
                      </c:pt>
                      <c:pt idx="57">
                        <c:v>7.38</c:v>
                      </c:pt>
                      <c:pt idx="58">
                        <c:v>7.37</c:v>
                      </c:pt>
                      <c:pt idx="59">
                        <c:v>7.35</c:v>
                      </c:pt>
                      <c:pt idx="60">
                        <c:v>7.34</c:v>
                      </c:pt>
                      <c:pt idx="61">
                        <c:v>7.33</c:v>
                      </c:pt>
                      <c:pt idx="62">
                        <c:v>7.32</c:v>
                      </c:pt>
                      <c:pt idx="63">
                        <c:v>7.32</c:v>
                      </c:pt>
                      <c:pt idx="64">
                        <c:v>7.31</c:v>
                      </c:pt>
                      <c:pt idx="65">
                        <c:v>7.3</c:v>
                      </c:pt>
                      <c:pt idx="66">
                        <c:v>7.3</c:v>
                      </c:pt>
                      <c:pt idx="67">
                        <c:v>7.29</c:v>
                      </c:pt>
                      <c:pt idx="68">
                        <c:v>7.29</c:v>
                      </c:pt>
                      <c:pt idx="69">
                        <c:v>7.28</c:v>
                      </c:pt>
                      <c:pt idx="70">
                        <c:v>7.27</c:v>
                      </c:pt>
                      <c:pt idx="71">
                        <c:v>7.27</c:v>
                      </c:pt>
                      <c:pt idx="72">
                        <c:v>7.27</c:v>
                      </c:pt>
                      <c:pt idx="73">
                        <c:v>7.26</c:v>
                      </c:pt>
                      <c:pt idx="74">
                        <c:v>7.26</c:v>
                      </c:pt>
                      <c:pt idx="75">
                        <c:v>7.26</c:v>
                      </c:pt>
                      <c:pt idx="76">
                        <c:v>7.26</c:v>
                      </c:pt>
                      <c:pt idx="77">
                        <c:v>7.26</c:v>
                      </c:pt>
                      <c:pt idx="78">
                        <c:v>7.26</c:v>
                      </c:pt>
                      <c:pt idx="79">
                        <c:v>7.26</c:v>
                      </c:pt>
                      <c:pt idx="80">
                        <c:v>7.26</c:v>
                      </c:pt>
                      <c:pt idx="81">
                        <c:v>7.26</c:v>
                      </c:pt>
                      <c:pt idx="82">
                        <c:v>7.27</c:v>
                      </c:pt>
                      <c:pt idx="83">
                        <c:v>7.27</c:v>
                      </c:pt>
                      <c:pt idx="84">
                        <c:v>7.27</c:v>
                      </c:pt>
                      <c:pt idx="85">
                        <c:v>7.28</c:v>
                      </c:pt>
                      <c:pt idx="86">
                        <c:v>7.28</c:v>
                      </c:pt>
                      <c:pt idx="87">
                        <c:v>7.29</c:v>
                      </c:pt>
                      <c:pt idx="88">
                        <c:v>7.3</c:v>
                      </c:pt>
                      <c:pt idx="89">
                        <c:v>7.3</c:v>
                      </c:pt>
                      <c:pt idx="90">
                        <c:v>7.31</c:v>
                      </c:pt>
                      <c:pt idx="91">
                        <c:v>7.32</c:v>
                      </c:pt>
                      <c:pt idx="92">
                        <c:v>7.33</c:v>
                      </c:pt>
                      <c:pt idx="93">
                        <c:v>7.34</c:v>
                      </c:pt>
                      <c:pt idx="94">
                        <c:v>7.35</c:v>
                      </c:pt>
                      <c:pt idx="95">
                        <c:v>7.36</c:v>
                      </c:pt>
                      <c:pt idx="96">
                        <c:v>7.38</c:v>
                      </c:pt>
                      <c:pt idx="97">
                        <c:v>7.39</c:v>
                      </c:pt>
                      <c:pt idx="98">
                        <c:v>7.4</c:v>
                      </c:pt>
                      <c:pt idx="99">
                        <c:v>7.42</c:v>
                      </c:pt>
                      <c:pt idx="100">
                        <c:v>7.43</c:v>
                      </c:pt>
                      <c:pt idx="101">
                        <c:v>7.45</c:v>
                      </c:pt>
                      <c:pt idx="102">
                        <c:v>7.46</c:v>
                      </c:pt>
                      <c:pt idx="103">
                        <c:v>7.48</c:v>
                      </c:pt>
                      <c:pt idx="104">
                        <c:v>7.5</c:v>
                      </c:pt>
                      <c:pt idx="105">
                        <c:v>7.52</c:v>
                      </c:pt>
                      <c:pt idx="106">
                        <c:v>7.54</c:v>
                      </c:pt>
                      <c:pt idx="107">
                        <c:v>7.56</c:v>
                      </c:pt>
                      <c:pt idx="108">
                        <c:v>7.59</c:v>
                      </c:pt>
                      <c:pt idx="109">
                        <c:v>7.61</c:v>
                      </c:pt>
                      <c:pt idx="110">
                        <c:v>7.63</c:v>
                      </c:pt>
                      <c:pt idx="111">
                        <c:v>7.66</c:v>
                      </c:pt>
                      <c:pt idx="112">
                        <c:v>7.69</c:v>
                      </c:pt>
                      <c:pt idx="113">
                        <c:v>7.72</c:v>
                      </c:pt>
                      <c:pt idx="114">
                        <c:v>7.75</c:v>
                      </c:pt>
                      <c:pt idx="115">
                        <c:v>7.78</c:v>
                      </c:pt>
                      <c:pt idx="116">
                        <c:v>7.81</c:v>
                      </c:pt>
                      <c:pt idx="117">
                        <c:v>7.85</c:v>
                      </c:pt>
                      <c:pt idx="118">
                        <c:v>7.88</c:v>
                      </c:pt>
                      <c:pt idx="119">
                        <c:v>7.92</c:v>
                      </c:pt>
                      <c:pt idx="120">
                        <c:v>7.96</c:v>
                      </c:pt>
                      <c:pt idx="121">
                        <c:v>8</c:v>
                      </c:pt>
                      <c:pt idx="122">
                        <c:v>8.0500000000000007</c:v>
                      </c:pt>
                      <c:pt idx="123">
                        <c:v>8.09</c:v>
                      </c:pt>
                      <c:pt idx="124">
                        <c:v>8.14</c:v>
                      </c:pt>
                      <c:pt idx="125">
                        <c:v>8.19</c:v>
                      </c:pt>
                      <c:pt idx="126">
                        <c:v>8.24</c:v>
                      </c:pt>
                      <c:pt idx="127">
                        <c:v>8.2899999999999991</c:v>
                      </c:pt>
                      <c:pt idx="128">
                        <c:v>8.34</c:v>
                      </c:pt>
                      <c:pt idx="129">
                        <c:v>8.39</c:v>
                      </c:pt>
                      <c:pt idx="130">
                        <c:v>8.4499999999999993</c:v>
                      </c:pt>
                      <c:pt idx="131">
                        <c:v>8.51</c:v>
                      </c:pt>
                      <c:pt idx="132">
                        <c:v>8.57</c:v>
                      </c:pt>
                      <c:pt idx="133">
                        <c:v>8.6300000000000008</c:v>
                      </c:pt>
                      <c:pt idx="134">
                        <c:v>8.69</c:v>
                      </c:pt>
                      <c:pt idx="135">
                        <c:v>8.75</c:v>
                      </c:pt>
                      <c:pt idx="136">
                        <c:v>8.82</c:v>
                      </c:pt>
                      <c:pt idx="137">
                        <c:v>8.89</c:v>
                      </c:pt>
                      <c:pt idx="138">
                        <c:v>8.9600000000000009</c:v>
                      </c:pt>
                      <c:pt idx="139">
                        <c:v>9.0299999999999994</c:v>
                      </c:pt>
                      <c:pt idx="140">
                        <c:v>9.1</c:v>
                      </c:pt>
                      <c:pt idx="141">
                        <c:v>9.18</c:v>
                      </c:pt>
                      <c:pt idx="142">
                        <c:v>9.26</c:v>
                      </c:pt>
                      <c:pt idx="143">
                        <c:v>9.33</c:v>
                      </c:pt>
                      <c:pt idx="144">
                        <c:v>9.41</c:v>
                      </c:pt>
                      <c:pt idx="145">
                        <c:v>9.5</c:v>
                      </c:pt>
                      <c:pt idx="146">
                        <c:v>9.58</c:v>
                      </c:pt>
                      <c:pt idx="147">
                        <c:v>9.66</c:v>
                      </c:pt>
                      <c:pt idx="148">
                        <c:v>9.75</c:v>
                      </c:pt>
                      <c:pt idx="149">
                        <c:v>9.84</c:v>
                      </c:pt>
                      <c:pt idx="150">
                        <c:v>9.93</c:v>
                      </c:pt>
                      <c:pt idx="151">
                        <c:v>10.02</c:v>
                      </c:pt>
                      <c:pt idx="152">
                        <c:v>10.11</c:v>
                      </c:pt>
                      <c:pt idx="153">
                        <c:v>10.199999999999999</c:v>
                      </c:pt>
                      <c:pt idx="154">
                        <c:v>10.3</c:v>
                      </c:pt>
                      <c:pt idx="155">
                        <c:v>10.4</c:v>
                      </c:pt>
                      <c:pt idx="156">
                        <c:v>10.49</c:v>
                      </c:pt>
                      <c:pt idx="157">
                        <c:v>10.59</c:v>
                      </c:pt>
                      <c:pt idx="158">
                        <c:v>10.69</c:v>
                      </c:pt>
                      <c:pt idx="159">
                        <c:v>10.79</c:v>
                      </c:pt>
                      <c:pt idx="160">
                        <c:v>10.89</c:v>
                      </c:pt>
                      <c:pt idx="161">
                        <c:v>11</c:v>
                      </c:pt>
                      <c:pt idx="162">
                        <c:v>11.1</c:v>
                      </c:pt>
                      <c:pt idx="163">
                        <c:v>11.2</c:v>
                      </c:pt>
                      <c:pt idx="164">
                        <c:v>11.31</c:v>
                      </c:pt>
                      <c:pt idx="165">
                        <c:v>11.41</c:v>
                      </c:pt>
                      <c:pt idx="166">
                        <c:v>11.52</c:v>
                      </c:pt>
                      <c:pt idx="167">
                        <c:v>11.63</c:v>
                      </c:pt>
                      <c:pt idx="168">
                        <c:v>11.73</c:v>
                      </c:pt>
                      <c:pt idx="169">
                        <c:v>11.84</c:v>
                      </c:pt>
                      <c:pt idx="170">
                        <c:v>11.95</c:v>
                      </c:pt>
                      <c:pt idx="171">
                        <c:v>12.06</c:v>
                      </c:pt>
                      <c:pt idx="172">
                        <c:v>12.17</c:v>
                      </c:pt>
                      <c:pt idx="173">
                        <c:v>12.27</c:v>
                      </c:pt>
                      <c:pt idx="174">
                        <c:v>12.38</c:v>
                      </c:pt>
                      <c:pt idx="175">
                        <c:v>12.49</c:v>
                      </c:pt>
                      <c:pt idx="176">
                        <c:v>12.6</c:v>
                      </c:pt>
                      <c:pt idx="177">
                        <c:v>12.71</c:v>
                      </c:pt>
                      <c:pt idx="178">
                        <c:v>12.82</c:v>
                      </c:pt>
                      <c:pt idx="179">
                        <c:v>12.92</c:v>
                      </c:pt>
                      <c:pt idx="180">
                        <c:v>13.03</c:v>
                      </c:pt>
                      <c:pt idx="181">
                        <c:v>13.14</c:v>
                      </c:pt>
                      <c:pt idx="182">
                        <c:v>13.25</c:v>
                      </c:pt>
                      <c:pt idx="183">
                        <c:v>13.35</c:v>
                      </c:pt>
                      <c:pt idx="184">
                        <c:v>13.46</c:v>
                      </c:pt>
                      <c:pt idx="185">
                        <c:v>13.57</c:v>
                      </c:pt>
                      <c:pt idx="186">
                        <c:v>13.67</c:v>
                      </c:pt>
                      <c:pt idx="187">
                        <c:v>13.78</c:v>
                      </c:pt>
                      <c:pt idx="188">
                        <c:v>13.88</c:v>
                      </c:pt>
                      <c:pt idx="189">
                        <c:v>13.98</c:v>
                      </c:pt>
                      <c:pt idx="190">
                        <c:v>14.09</c:v>
                      </c:pt>
                      <c:pt idx="191">
                        <c:v>14.19</c:v>
                      </c:pt>
                      <c:pt idx="192">
                        <c:v>14.29</c:v>
                      </c:pt>
                      <c:pt idx="193">
                        <c:v>14.39</c:v>
                      </c:pt>
                      <c:pt idx="194">
                        <c:v>14.49</c:v>
                      </c:pt>
                      <c:pt idx="195">
                        <c:v>14.59</c:v>
                      </c:pt>
                      <c:pt idx="196">
                        <c:v>14.69</c:v>
                      </c:pt>
                      <c:pt idx="197">
                        <c:v>14.78</c:v>
                      </c:pt>
                      <c:pt idx="198">
                        <c:v>14.88</c:v>
                      </c:pt>
                      <c:pt idx="199">
                        <c:v>14.98</c:v>
                      </c:pt>
                      <c:pt idx="200">
                        <c:v>15.07</c:v>
                      </c:pt>
                      <c:pt idx="201">
                        <c:v>15.16</c:v>
                      </c:pt>
                      <c:pt idx="202">
                        <c:v>15.26</c:v>
                      </c:pt>
                      <c:pt idx="203">
                        <c:v>15.35</c:v>
                      </c:pt>
                      <c:pt idx="204">
                        <c:v>15.44</c:v>
                      </c:pt>
                      <c:pt idx="205">
                        <c:v>15.53</c:v>
                      </c:pt>
                      <c:pt idx="206">
                        <c:v>15.62</c:v>
                      </c:pt>
                      <c:pt idx="207">
                        <c:v>15.7</c:v>
                      </c:pt>
                      <c:pt idx="208">
                        <c:v>15.79</c:v>
                      </c:pt>
                      <c:pt idx="209">
                        <c:v>15.88</c:v>
                      </c:pt>
                      <c:pt idx="210">
                        <c:v>15.96</c:v>
                      </c:pt>
                      <c:pt idx="211">
                        <c:v>16.04</c:v>
                      </c:pt>
                      <c:pt idx="212">
                        <c:v>16.12</c:v>
                      </c:pt>
                      <c:pt idx="213">
                        <c:v>16.21</c:v>
                      </c:pt>
                      <c:pt idx="214">
                        <c:v>16.28</c:v>
                      </c:pt>
                      <c:pt idx="215">
                        <c:v>16.36</c:v>
                      </c:pt>
                      <c:pt idx="216">
                        <c:v>16.440000000000001</c:v>
                      </c:pt>
                      <c:pt idx="217">
                        <c:v>16.52</c:v>
                      </c:pt>
                      <c:pt idx="218">
                        <c:v>16.59</c:v>
                      </c:pt>
                      <c:pt idx="219">
                        <c:v>16.66</c:v>
                      </c:pt>
                      <c:pt idx="220">
                        <c:v>16.739999999999998</c:v>
                      </c:pt>
                      <c:pt idx="221">
                        <c:v>16.809999999999999</c:v>
                      </c:pt>
                      <c:pt idx="222">
                        <c:v>16.88</c:v>
                      </c:pt>
                      <c:pt idx="223">
                        <c:v>16.95</c:v>
                      </c:pt>
                      <c:pt idx="224">
                        <c:v>17.02</c:v>
                      </c:pt>
                      <c:pt idx="225">
                        <c:v>17.079999999999998</c:v>
                      </c:pt>
                      <c:pt idx="226">
                        <c:v>17.149999999999999</c:v>
                      </c:pt>
                      <c:pt idx="227">
                        <c:v>17.21</c:v>
                      </c:pt>
                      <c:pt idx="228">
                        <c:v>17.28</c:v>
                      </c:pt>
                      <c:pt idx="229">
                        <c:v>17.34</c:v>
                      </c:pt>
                      <c:pt idx="230">
                        <c:v>17.399999999999999</c:v>
                      </c:pt>
                      <c:pt idx="231">
                        <c:v>17.46</c:v>
                      </c:pt>
                      <c:pt idx="232">
                        <c:v>17.52</c:v>
                      </c:pt>
                      <c:pt idx="233">
                        <c:v>17.57</c:v>
                      </c:pt>
                      <c:pt idx="234">
                        <c:v>17.63</c:v>
                      </c:pt>
                      <c:pt idx="235">
                        <c:v>17.68</c:v>
                      </c:pt>
                      <c:pt idx="236">
                        <c:v>17.739999999999998</c:v>
                      </c:pt>
                      <c:pt idx="237">
                        <c:v>17.79</c:v>
                      </c:pt>
                      <c:pt idx="238">
                        <c:v>17.84</c:v>
                      </c:pt>
                      <c:pt idx="239">
                        <c:v>17.89</c:v>
                      </c:pt>
                      <c:pt idx="240">
                        <c:v>17.940000000000001</c:v>
                      </c:pt>
                      <c:pt idx="241">
                        <c:v>17.989999999999998</c:v>
                      </c:pt>
                      <c:pt idx="242">
                        <c:v>18.04</c:v>
                      </c:pt>
                      <c:pt idx="243">
                        <c:v>18.09</c:v>
                      </c:pt>
                      <c:pt idx="244">
                        <c:v>18.13</c:v>
                      </c:pt>
                      <c:pt idx="245">
                        <c:v>18.18</c:v>
                      </c:pt>
                      <c:pt idx="246">
                        <c:v>18.22</c:v>
                      </c:pt>
                      <c:pt idx="247">
                        <c:v>18.260000000000002</c:v>
                      </c:pt>
                      <c:pt idx="248">
                        <c:v>18.309999999999999</c:v>
                      </c:pt>
                      <c:pt idx="249">
                        <c:v>18.350000000000001</c:v>
                      </c:pt>
                      <c:pt idx="250">
                        <c:v>18.39</c:v>
                      </c:pt>
                      <c:pt idx="251">
                        <c:v>18.43</c:v>
                      </c:pt>
                      <c:pt idx="252">
                        <c:v>18.46</c:v>
                      </c:pt>
                      <c:pt idx="253">
                        <c:v>18.5</c:v>
                      </c:pt>
                      <c:pt idx="254">
                        <c:v>18.54</c:v>
                      </c:pt>
                      <c:pt idx="255">
                        <c:v>18.579999999999998</c:v>
                      </c:pt>
                      <c:pt idx="256">
                        <c:v>18.61</c:v>
                      </c:pt>
                      <c:pt idx="257">
                        <c:v>18.64</c:v>
                      </c:pt>
                      <c:pt idx="258">
                        <c:v>18.68</c:v>
                      </c:pt>
                      <c:pt idx="259">
                        <c:v>18.71</c:v>
                      </c:pt>
                      <c:pt idx="260">
                        <c:v>18.739999999999998</c:v>
                      </c:pt>
                      <c:pt idx="261">
                        <c:v>18.77</c:v>
                      </c:pt>
                      <c:pt idx="262">
                        <c:v>18.8</c:v>
                      </c:pt>
                      <c:pt idx="263">
                        <c:v>18.829999999999998</c:v>
                      </c:pt>
                      <c:pt idx="264">
                        <c:v>18.86</c:v>
                      </c:pt>
                      <c:pt idx="265">
                        <c:v>18.89</c:v>
                      </c:pt>
                      <c:pt idx="266">
                        <c:v>18.920000000000002</c:v>
                      </c:pt>
                      <c:pt idx="267">
                        <c:v>18.95</c:v>
                      </c:pt>
                      <c:pt idx="268">
                        <c:v>18.97</c:v>
                      </c:pt>
                      <c:pt idx="269">
                        <c:v>19</c:v>
                      </c:pt>
                      <c:pt idx="270">
                        <c:v>19.03</c:v>
                      </c:pt>
                      <c:pt idx="271">
                        <c:v>19.05</c:v>
                      </c:pt>
                      <c:pt idx="272">
                        <c:v>19.079999999999998</c:v>
                      </c:pt>
                      <c:pt idx="273">
                        <c:v>19.100000000000001</c:v>
                      </c:pt>
                      <c:pt idx="274">
                        <c:v>19.12</c:v>
                      </c:pt>
                      <c:pt idx="275">
                        <c:v>19.14</c:v>
                      </c:pt>
                      <c:pt idx="276">
                        <c:v>19.170000000000002</c:v>
                      </c:pt>
                      <c:pt idx="277">
                        <c:v>19.190000000000001</c:v>
                      </c:pt>
                      <c:pt idx="278">
                        <c:v>19.21</c:v>
                      </c:pt>
                      <c:pt idx="279">
                        <c:v>19.23</c:v>
                      </c:pt>
                      <c:pt idx="280">
                        <c:v>19.25</c:v>
                      </c:pt>
                      <c:pt idx="281">
                        <c:v>19.27</c:v>
                      </c:pt>
                      <c:pt idx="282">
                        <c:v>19.29</c:v>
                      </c:pt>
                      <c:pt idx="283">
                        <c:v>19.309999999999999</c:v>
                      </c:pt>
                      <c:pt idx="284">
                        <c:v>19.329999999999998</c:v>
                      </c:pt>
                      <c:pt idx="285">
                        <c:v>19.350000000000001</c:v>
                      </c:pt>
                      <c:pt idx="286">
                        <c:v>19.36</c:v>
                      </c:pt>
                      <c:pt idx="287">
                        <c:v>19.38</c:v>
                      </c:pt>
                      <c:pt idx="288">
                        <c:v>19.399999999999999</c:v>
                      </c:pt>
                      <c:pt idx="289">
                        <c:v>19.41</c:v>
                      </c:pt>
                      <c:pt idx="290">
                        <c:v>19.43</c:v>
                      </c:pt>
                      <c:pt idx="291">
                        <c:v>19.45</c:v>
                      </c:pt>
                      <c:pt idx="292">
                        <c:v>19.46</c:v>
                      </c:pt>
                      <c:pt idx="293">
                        <c:v>19.48</c:v>
                      </c:pt>
                      <c:pt idx="294">
                        <c:v>19.489999999999998</c:v>
                      </c:pt>
                      <c:pt idx="295">
                        <c:v>19.510000000000002</c:v>
                      </c:pt>
                      <c:pt idx="296">
                        <c:v>19.52</c:v>
                      </c:pt>
                      <c:pt idx="297">
                        <c:v>19.53</c:v>
                      </c:pt>
                      <c:pt idx="298">
                        <c:v>19.55</c:v>
                      </c:pt>
                      <c:pt idx="299">
                        <c:v>19.559999999999999</c:v>
                      </c:pt>
                      <c:pt idx="300">
                        <c:v>19.57</c:v>
                      </c:pt>
                      <c:pt idx="301">
                        <c:v>19.59</c:v>
                      </c:pt>
                      <c:pt idx="302">
                        <c:v>19.600000000000001</c:v>
                      </c:pt>
                      <c:pt idx="303">
                        <c:v>19.61</c:v>
                      </c:pt>
                      <c:pt idx="304">
                        <c:v>19.62</c:v>
                      </c:pt>
                      <c:pt idx="305">
                        <c:v>19.63</c:v>
                      </c:pt>
                      <c:pt idx="306">
                        <c:v>19.649999999999999</c:v>
                      </c:pt>
                      <c:pt idx="307">
                        <c:v>19.66</c:v>
                      </c:pt>
                      <c:pt idx="308">
                        <c:v>19.670000000000002</c:v>
                      </c:pt>
                      <c:pt idx="309">
                        <c:v>19.68</c:v>
                      </c:pt>
                      <c:pt idx="310">
                        <c:v>19.690000000000001</c:v>
                      </c:pt>
                      <c:pt idx="311">
                        <c:v>19.7</c:v>
                      </c:pt>
                      <c:pt idx="312">
                        <c:v>19.71</c:v>
                      </c:pt>
                      <c:pt idx="313">
                        <c:v>19.72</c:v>
                      </c:pt>
                      <c:pt idx="314">
                        <c:v>19.73</c:v>
                      </c:pt>
                      <c:pt idx="315">
                        <c:v>19.739999999999998</c:v>
                      </c:pt>
                      <c:pt idx="316">
                        <c:v>19.75</c:v>
                      </c:pt>
                      <c:pt idx="317">
                        <c:v>19.75</c:v>
                      </c:pt>
                      <c:pt idx="318">
                        <c:v>19.760000000000002</c:v>
                      </c:pt>
                      <c:pt idx="319">
                        <c:v>19.77</c:v>
                      </c:pt>
                      <c:pt idx="320">
                        <c:v>19.78</c:v>
                      </c:pt>
                      <c:pt idx="321">
                        <c:v>19.79</c:v>
                      </c:pt>
                      <c:pt idx="322">
                        <c:v>19.8</c:v>
                      </c:pt>
                      <c:pt idx="323">
                        <c:v>19.8</c:v>
                      </c:pt>
                      <c:pt idx="324">
                        <c:v>19.809999999999999</c:v>
                      </c:pt>
                      <c:pt idx="325">
                        <c:v>19.82</c:v>
                      </c:pt>
                      <c:pt idx="326">
                        <c:v>19.829999999999998</c:v>
                      </c:pt>
                      <c:pt idx="327">
                        <c:v>19.829999999999998</c:v>
                      </c:pt>
                      <c:pt idx="328">
                        <c:v>19.84</c:v>
                      </c:pt>
                      <c:pt idx="329">
                        <c:v>19.850000000000001</c:v>
                      </c:pt>
                      <c:pt idx="330">
                        <c:v>19.850000000000001</c:v>
                      </c:pt>
                      <c:pt idx="331">
                        <c:v>19.86</c:v>
                      </c:pt>
                      <c:pt idx="332">
                        <c:v>19.87</c:v>
                      </c:pt>
                      <c:pt idx="333">
                        <c:v>19.87</c:v>
                      </c:pt>
                      <c:pt idx="334">
                        <c:v>19.88</c:v>
                      </c:pt>
                      <c:pt idx="335">
                        <c:v>19.88</c:v>
                      </c:pt>
                      <c:pt idx="336">
                        <c:v>19.89</c:v>
                      </c:pt>
                      <c:pt idx="337">
                        <c:v>19.899999999999999</c:v>
                      </c:pt>
                      <c:pt idx="338">
                        <c:v>19.899999999999999</c:v>
                      </c:pt>
                      <c:pt idx="339">
                        <c:v>19.91</c:v>
                      </c:pt>
                      <c:pt idx="340">
                        <c:v>19.91</c:v>
                      </c:pt>
                      <c:pt idx="341">
                        <c:v>19.920000000000002</c:v>
                      </c:pt>
                      <c:pt idx="342">
                        <c:v>19.920000000000002</c:v>
                      </c:pt>
                      <c:pt idx="343">
                        <c:v>19.93</c:v>
                      </c:pt>
                      <c:pt idx="344">
                        <c:v>19.93</c:v>
                      </c:pt>
                      <c:pt idx="345">
                        <c:v>19.93</c:v>
                      </c:pt>
                      <c:pt idx="346">
                        <c:v>19.940000000000001</c:v>
                      </c:pt>
                      <c:pt idx="347">
                        <c:v>19.940000000000001</c:v>
                      </c:pt>
                      <c:pt idx="348">
                        <c:v>19.95</c:v>
                      </c:pt>
                      <c:pt idx="349">
                        <c:v>19.95</c:v>
                      </c:pt>
                      <c:pt idx="350">
                        <c:v>19.96</c:v>
                      </c:pt>
                      <c:pt idx="351">
                        <c:v>19.96</c:v>
                      </c:pt>
                      <c:pt idx="352">
                        <c:v>19.96</c:v>
                      </c:pt>
                      <c:pt idx="353">
                        <c:v>19.97</c:v>
                      </c:pt>
                      <c:pt idx="354">
                        <c:v>19.97</c:v>
                      </c:pt>
                      <c:pt idx="355">
                        <c:v>19.98</c:v>
                      </c:pt>
                      <c:pt idx="356">
                        <c:v>19.98</c:v>
                      </c:pt>
                      <c:pt idx="357">
                        <c:v>19.98</c:v>
                      </c:pt>
                      <c:pt idx="358">
                        <c:v>19.989999999999998</c:v>
                      </c:pt>
                      <c:pt idx="359">
                        <c:v>19.989999999999998</c:v>
                      </c:pt>
                      <c:pt idx="360">
                        <c:v>19.989999999999998</c:v>
                      </c:pt>
                      <c:pt idx="361">
                        <c:v>20</c:v>
                      </c:pt>
                      <c:pt idx="362">
                        <c:v>20</c:v>
                      </c:pt>
                      <c:pt idx="363">
                        <c:v>20</c:v>
                      </c:pt>
                      <c:pt idx="364">
                        <c:v>20.010000000000002</c:v>
                      </c:pt>
                      <c:pt idx="365">
                        <c:v>20.010000000000002</c:v>
                      </c:pt>
                      <c:pt idx="366">
                        <c:v>20.010000000000002</c:v>
                      </c:pt>
                      <c:pt idx="367">
                        <c:v>20.010000000000002</c:v>
                      </c:pt>
                      <c:pt idx="368">
                        <c:v>20.02</c:v>
                      </c:pt>
                      <c:pt idx="369">
                        <c:v>20.02</c:v>
                      </c:pt>
                      <c:pt idx="370">
                        <c:v>20.02</c:v>
                      </c:pt>
                      <c:pt idx="371">
                        <c:v>20.02</c:v>
                      </c:pt>
                      <c:pt idx="372">
                        <c:v>20.03</c:v>
                      </c:pt>
                      <c:pt idx="373">
                        <c:v>20.03</c:v>
                      </c:pt>
                      <c:pt idx="374">
                        <c:v>20.03</c:v>
                      </c:pt>
                      <c:pt idx="375">
                        <c:v>20.03</c:v>
                      </c:pt>
                      <c:pt idx="376">
                        <c:v>20.04</c:v>
                      </c:pt>
                      <c:pt idx="377">
                        <c:v>20.04</c:v>
                      </c:pt>
                      <c:pt idx="378">
                        <c:v>20.04</c:v>
                      </c:pt>
                      <c:pt idx="379">
                        <c:v>20.04</c:v>
                      </c:pt>
                      <c:pt idx="380">
                        <c:v>20.04</c:v>
                      </c:pt>
                      <c:pt idx="381">
                        <c:v>20.05</c:v>
                      </c:pt>
                      <c:pt idx="382">
                        <c:v>20.05</c:v>
                      </c:pt>
                      <c:pt idx="383">
                        <c:v>20.05</c:v>
                      </c:pt>
                      <c:pt idx="384">
                        <c:v>20.05</c:v>
                      </c:pt>
                      <c:pt idx="385">
                        <c:v>20.05</c:v>
                      </c:pt>
                      <c:pt idx="386">
                        <c:v>20.059999999999999</c:v>
                      </c:pt>
                      <c:pt idx="387">
                        <c:v>20.059999999999999</c:v>
                      </c:pt>
                      <c:pt idx="388">
                        <c:v>20.059999999999999</c:v>
                      </c:pt>
                      <c:pt idx="389">
                        <c:v>20.059999999999999</c:v>
                      </c:pt>
                      <c:pt idx="390">
                        <c:v>20.059999999999999</c:v>
                      </c:pt>
                      <c:pt idx="391">
                        <c:v>20.059999999999999</c:v>
                      </c:pt>
                      <c:pt idx="392">
                        <c:v>20.059999999999999</c:v>
                      </c:pt>
                      <c:pt idx="393">
                        <c:v>20.07</c:v>
                      </c:pt>
                      <c:pt idx="394">
                        <c:v>20.07</c:v>
                      </c:pt>
                      <c:pt idx="395">
                        <c:v>20.07</c:v>
                      </c:pt>
                      <c:pt idx="396">
                        <c:v>20.07</c:v>
                      </c:pt>
                      <c:pt idx="397">
                        <c:v>20.07</c:v>
                      </c:pt>
                      <c:pt idx="398">
                        <c:v>20.07</c:v>
                      </c:pt>
                      <c:pt idx="399">
                        <c:v>20.07</c:v>
                      </c:pt>
                      <c:pt idx="400">
                        <c:v>20.07</c:v>
                      </c:pt>
                      <c:pt idx="401">
                        <c:v>20.07</c:v>
                      </c:pt>
                      <c:pt idx="402">
                        <c:v>20.079999999999998</c:v>
                      </c:pt>
                      <c:pt idx="403">
                        <c:v>20.079999999999998</c:v>
                      </c:pt>
                      <c:pt idx="404">
                        <c:v>20.079999999999998</c:v>
                      </c:pt>
                      <c:pt idx="405">
                        <c:v>20.079999999999998</c:v>
                      </c:pt>
                      <c:pt idx="406">
                        <c:v>20.079999999999998</c:v>
                      </c:pt>
                      <c:pt idx="407">
                        <c:v>20.079999999999998</c:v>
                      </c:pt>
                      <c:pt idx="408">
                        <c:v>20.079999999999998</c:v>
                      </c:pt>
                      <c:pt idx="409">
                        <c:v>20.079999999999998</c:v>
                      </c:pt>
                      <c:pt idx="410">
                        <c:v>20.079999999999998</c:v>
                      </c:pt>
                      <c:pt idx="411">
                        <c:v>20.079999999999998</c:v>
                      </c:pt>
                      <c:pt idx="412">
                        <c:v>20.079999999999998</c:v>
                      </c:pt>
                      <c:pt idx="413">
                        <c:v>20.079999999999998</c:v>
                      </c:pt>
                      <c:pt idx="414">
                        <c:v>20.079999999999998</c:v>
                      </c:pt>
                      <c:pt idx="415">
                        <c:v>20.09</c:v>
                      </c:pt>
                      <c:pt idx="416">
                        <c:v>20.09</c:v>
                      </c:pt>
                      <c:pt idx="417">
                        <c:v>20.09</c:v>
                      </c:pt>
                      <c:pt idx="418">
                        <c:v>20.09</c:v>
                      </c:pt>
                      <c:pt idx="419">
                        <c:v>20.09</c:v>
                      </c:pt>
                      <c:pt idx="420">
                        <c:v>20.09</c:v>
                      </c:pt>
                      <c:pt idx="421">
                        <c:v>20.09</c:v>
                      </c:pt>
                      <c:pt idx="422">
                        <c:v>20.09</c:v>
                      </c:pt>
                      <c:pt idx="423">
                        <c:v>20.09</c:v>
                      </c:pt>
                      <c:pt idx="424">
                        <c:v>20.09</c:v>
                      </c:pt>
                      <c:pt idx="425">
                        <c:v>20.09</c:v>
                      </c:pt>
                      <c:pt idx="426">
                        <c:v>20.09</c:v>
                      </c:pt>
                      <c:pt idx="427">
                        <c:v>20.09</c:v>
                      </c:pt>
                      <c:pt idx="428">
                        <c:v>20.09</c:v>
                      </c:pt>
                      <c:pt idx="429">
                        <c:v>20.09</c:v>
                      </c:pt>
                      <c:pt idx="430">
                        <c:v>20.09</c:v>
                      </c:pt>
                      <c:pt idx="431">
                        <c:v>20.09</c:v>
                      </c:pt>
                      <c:pt idx="432">
                        <c:v>20.09</c:v>
                      </c:pt>
                      <c:pt idx="433">
                        <c:v>20.09</c:v>
                      </c:pt>
                      <c:pt idx="434">
                        <c:v>20.09</c:v>
                      </c:pt>
                      <c:pt idx="435">
                        <c:v>20.100000000000001</c:v>
                      </c:pt>
                      <c:pt idx="436">
                        <c:v>20.100000000000001</c:v>
                      </c:pt>
                      <c:pt idx="437">
                        <c:v>20.100000000000001</c:v>
                      </c:pt>
                      <c:pt idx="438">
                        <c:v>20.100000000000001</c:v>
                      </c:pt>
                      <c:pt idx="439">
                        <c:v>20.100000000000001</c:v>
                      </c:pt>
                      <c:pt idx="440">
                        <c:v>20.100000000000001</c:v>
                      </c:pt>
                      <c:pt idx="441">
                        <c:v>20.100000000000001</c:v>
                      </c:pt>
                      <c:pt idx="442">
                        <c:v>20.100000000000001</c:v>
                      </c:pt>
                      <c:pt idx="443">
                        <c:v>20.100000000000001</c:v>
                      </c:pt>
                      <c:pt idx="444">
                        <c:v>20.100000000000001</c:v>
                      </c:pt>
                      <c:pt idx="445">
                        <c:v>20.100000000000001</c:v>
                      </c:pt>
                      <c:pt idx="446">
                        <c:v>20.100000000000001</c:v>
                      </c:pt>
                      <c:pt idx="447">
                        <c:v>20.100000000000001</c:v>
                      </c:pt>
                      <c:pt idx="448">
                        <c:v>20.100000000000001</c:v>
                      </c:pt>
                      <c:pt idx="449">
                        <c:v>20.100000000000001</c:v>
                      </c:pt>
                      <c:pt idx="450">
                        <c:v>20.100000000000001</c:v>
                      </c:pt>
                      <c:pt idx="451">
                        <c:v>20.100000000000001</c:v>
                      </c:pt>
                      <c:pt idx="452">
                        <c:v>20.100000000000001</c:v>
                      </c:pt>
                      <c:pt idx="453">
                        <c:v>20.100000000000001</c:v>
                      </c:pt>
                      <c:pt idx="454">
                        <c:v>20.100000000000001</c:v>
                      </c:pt>
                      <c:pt idx="455">
                        <c:v>20.100000000000001</c:v>
                      </c:pt>
                      <c:pt idx="456">
                        <c:v>20.100000000000001</c:v>
                      </c:pt>
                      <c:pt idx="457">
                        <c:v>20.100000000000001</c:v>
                      </c:pt>
                      <c:pt idx="458">
                        <c:v>20.100000000000001</c:v>
                      </c:pt>
                      <c:pt idx="459">
                        <c:v>20.100000000000001</c:v>
                      </c:pt>
                      <c:pt idx="460">
                        <c:v>20.100000000000001</c:v>
                      </c:pt>
                      <c:pt idx="461">
                        <c:v>20.100000000000001</c:v>
                      </c:pt>
                      <c:pt idx="462">
                        <c:v>20.100000000000001</c:v>
                      </c:pt>
                      <c:pt idx="463">
                        <c:v>20.100000000000001</c:v>
                      </c:pt>
                      <c:pt idx="464">
                        <c:v>20.100000000000001</c:v>
                      </c:pt>
                      <c:pt idx="465">
                        <c:v>20.100000000000001</c:v>
                      </c:pt>
                      <c:pt idx="466">
                        <c:v>20.100000000000001</c:v>
                      </c:pt>
                      <c:pt idx="467">
                        <c:v>20.100000000000001</c:v>
                      </c:pt>
                      <c:pt idx="468">
                        <c:v>20.100000000000001</c:v>
                      </c:pt>
                      <c:pt idx="469">
                        <c:v>20.100000000000001</c:v>
                      </c:pt>
                      <c:pt idx="470">
                        <c:v>20.100000000000001</c:v>
                      </c:pt>
                      <c:pt idx="471">
                        <c:v>20.100000000000001</c:v>
                      </c:pt>
                      <c:pt idx="472">
                        <c:v>20.100000000000001</c:v>
                      </c:pt>
                      <c:pt idx="473">
                        <c:v>20.100000000000001</c:v>
                      </c:pt>
                      <c:pt idx="474">
                        <c:v>20.100000000000001</c:v>
                      </c:pt>
                      <c:pt idx="475">
                        <c:v>20.100000000000001</c:v>
                      </c:pt>
                      <c:pt idx="476">
                        <c:v>20.100000000000001</c:v>
                      </c:pt>
                      <c:pt idx="477">
                        <c:v>20.100000000000001</c:v>
                      </c:pt>
                      <c:pt idx="478">
                        <c:v>20.100000000000001</c:v>
                      </c:pt>
                      <c:pt idx="479">
                        <c:v>20.100000000000001</c:v>
                      </c:pt>
                      <c:pt idx="480">
                        <c:v>20.100000000000001</c:v>
                      </c:pt>
                      <c:pt idx="481">
                        <c:v>20.100000000000001</c:v>
                      </c:pt>
                      <c:pt idx="482">
                        <c:v>20.100000000000001</c:v>
                      </c:pt>
                      <c:pt idx="483">
                        <c:v>20.100000000000001</c:v>
                      </c:pt>
                      <c:pt idx="484">
                        <c:v>20.100000000000001</c:v>
                      </c:pt>
                      <c:pt idx="485">
                        <c:v>20.100000000000001</c:v>
                      </c:pt>
                      <c:pt idx="486">
                        <c:v>20.100000000000001</c:v>
                      </c:pt>
                      <c:pt idx="487">
                        <c:v>20.100000000000001</c:v>
                      </c:pt>
                      <c:pt idx="488">
                        <c:v>20.100000000000001</c:v>
                      </c:pt>
                      <c:pt idx="489">
                        <c:v>20.100000000000001</c:v>
                      </c:pt>
                      <c:pt idx="490">
                        <c:v>20.100000000000001</c:v>
                      </c:pt>
                      <c:pt idx="491">
                        <c:v>20.100000000000001</c:v>
                      </c:pt>
                      <c:pt idx="492">
                        <c:v>20.100000000000001</c:v>
                      </c:pt>
                      <c:pt idx="493">
                        <c:v>20.100000000000001</c:v>
                      </c:pt>
                      <c:pt idx="494">
                        <c:v>20.100000000000001</c:v>
                      </c:pt>
                      <c:pt idx="495">
                        <c:v>20.100000000000001</c:v>
                      </c:pt>
                      <c:pt idx="496">
                        <c:v>20.100000000000001</c:v>
                      </c:pt>
                      <c:pt idx="497">
                        <c:v>20.100000000000001</c:v>
                      </c:pt>
                      <c:pt idx="498">
                        <c:v>20.100000000000001</c:v>
                      </c:pt>
                      <c:pt idx="499">
                        <c:v>20.100000000000001</c:v>
                      </c:pt>
                      <c:pt idx="500">
                        <c:v>20.100000000000001</c:v>
                      </c:pt>
                      <c:pt idx="501">
                        <c:v>20.100000000000001</c:v>
                      </c:pt>
                      <c:pt idx="502">
                        <c:v>20.100000000000001</c:v>
                      </c:pt>
                      <c:pt idx="503">
                        <c:v>20.100000000000001</c:v>
                      </c:pt>
                      <c:pt idx="504">
                        <c:v>20.100000000000001</c:v>
                      </c:pt>
                      <c:pt idx="505">
                        <c:v>20.100000000000001</c:v>
                      </c:pt>
                      <c:pt idx="506">
                        <c:v>20.100000000000001</c:v>
                      </c:pt>
                      <c:pt idx="507">
                        <c:v>20.100000000000001</c:v>
                      </c:pt>
                      <c:pt idx="508">
                        <c:v>20.100000000000001</c:v>
                      </c:pt>
                      <c:pt idx="509">
                        <c:v>20.100000000000001</c:v>
                      </c:pt>
                      <c:pt idx="510">
                        <c:v>20.100000000000001</c:v>
                      </c:pt>
                      <c:pt idx="511">
                        <c:v>20.100000000000001</c:v>
                      </c:pt>
                      <c:pt idx="512">
                        <c:v>20.100000000000001</c:v>
                      </c:pt>
                      <c:pt idx="513">
                        <c:v>20.100000000000001</c:v>
                      </c:pt>
                      <c:pt idx="514">
                        <c:v>20.100000000000001</c:v>
                      </c:pt>
                      <c:pt idx="515">
                        <c:v>20.100000000000001</c:v>
                      </c:pt>
                      <c:pt idx="516">
                        <c:v>20.100000000000001</c:v>
                      </c:pt>
                      <c:pt idx="517">
                        <c:v>20.100000000000001</c:v>
                      </c:pt>
                      <c:pt idx="518">
                        <c:v>20.100000000000001</c:v>
                      </c:pt>
                      <c:pt idx="519">
                        <c:v>20.100000000000001</c:v>
                      </c:pt>
                      <c:pt idx="520">
                        <c:v>20.100000000000001</c:v>
                      </c:pt>
                      <c:pt idx="521">
                        <c:v>20.100000000000001</c:v>
                      </c:pt>
                      <c:pt idx="522">
                        <c:v>20.100000000000001</c:v>
                      </c:pt>
                      <c:pt idx="523">
                        <c:v>20.100000000000001</c:v>
                      </c:pt>
                      <c:pt idx="524">
                        <c:v>20.100000000000001</c:v>
                      </c:pt>
                      <c:pt idx="525">
                        <c:v>20.100000000000001</c:v>
                      </c:pt>
                      <c:pt idx="526">
                        <c:v>20.100000000000001</c:v>
                      </c:pt>
                      <c:pt idx="527">
                        <c:v>20.100000000000001</c:v>
                      </c:pt>
                      <c:pt idx="528">
                        <c:v>20.100000000000001</c:v>
                      </c:pt>
                      <c:pt idx="529">
                        <c:v>20.100000000000001</c:v>
                      </c:pt>
                      <c:pt idx="530">
                        <c:v>20.100000000000001</c:v>
                      </c:pt>
                      <c:pt idx="531">
                        <c:v>20.100000000000001</c:v>
                      </c:pt>
                      <c:pt idx="532">
                        <c:v>20.100000000000001</c:v>
                      </c:pt>
                      <c:pt idx="533">
                        <c:v>20.100000000000001</c:v>
                      </c:pt>
                      <c:pt idx="534">
                        <c:v>20.100000000000001</c:v>
                      </c:pt>
                      <c:pt idx="535">
                        <c:v>20.100000000000001</c:v>
                      </c:pt>
                      <c:pt idx="536">
                        <c:v>20.100000000000001</c:v>
                      </c:pt>
                      <c:pt idx="537">
                        <c:v>20.100000000000001</c:v>
                      </c:pt>
                      <c:pt idx="538">
                        <c:v>20.100000000000001</c:v>
                      </c:pt>
                      <c:pt idx="539">
                        <c:v>20.100000000000001</c:v>
                      </c:pt>
                      <c:pt idx="540">
                        <c:v>20.100000000000001</c:v>
                      </c:pt>
                      <c:pt idx="541">
                        <c:v>20.100000000000001</c:v>
                      </c:pt>
                      <c:pt idx="542">
                        <c:v>20.100000000000001</c:v>
                      </c:pt>
                      <c:pt idx="543">
                        <c:v>20.100000000000001</c:v>
                      </c:pt>
                      <c:pt idx="544">
                        <c:v>20.100000000000001</c:v>
                      </c:pt>
                      <c:pt idx="545">
                        <c:v>20.100000000000001</c:v>
                      </c:pt>
                      <c:pt idx="546">
                        <c:v>20.100000000000001</c:v>
                      </c:pt>
                      <c:pt idx="547">
                        <c:v>20.100000000000001</c:v>
                      </c:pt>
                      <c:pt idx="548">
                        <c:v>20.100000000000001</c:v>
                      </c:pt>
                      <c:pt idx="549">
                        <c:v>20.100000000000001</c:v>
                      </c:pt>
                      <c:pt idx="550">
                        <c:v>20.100000000000001</c:v>
                      </c:pt>
                      <c:pt idx="551">
                        <c:v>20.09</c:v>
                      </c:pt>
                      <c:pt idx="552">
                        <c:v>20.09</c:v>
                      </c:pt>
                      <c:pt idx="553">
                        <c:v>20.09</c:v>
                      </c:pt>
                      <c:pt idx="554">
                        <c:v>20.09</c:v>
                      </c:pt>
                      <c:pt idx="555">
                        <c:v>20.09</c:v>
                      </c:pt>
                      <c:pt idx="556">
                        <c:v>20.09</c:v>
                      </c:pt>
                      <c:pt idx="557">
                        <c:v>20.09</c:v>
                      </c:pt>
                      <c:pt idx="558">
                        <c:v>20.09</c:v>
                      </c:pt>
                      <c:pt idx="559">
                        <c:v>20.09</c:v>
                      </c:pt>
                      <c:pt idx="560">
                        <c:v>20.09</c:v>
                      </c:pt>
                      <c:pt idx="561">
                        <c:v>20.09</c:v>
                      </c:pt>
                      <c:pt idx="562">
                        <c:v>20.09</c:v>
                      </c:pt>
                      <c:pt idx="563">
                        <c:v>20.09</c:v>
                      </c:pt>
                      <c:pt idx="564">
                        <c:v>20.09</c:v>
                      </c:pt>
                      <c:pt idx="565">
                        <c:v>20.09</c:v>
                      </c:pt>
                      <c:pt idx="566">
                        <c:v>20.09</c:v>
                      </c:pt>
                      <c:pt idx="567">
                        <c:v>20.09</c:v>
                      </c:pt>
                      <c:pt idx="568">
                        <c:v>20.09</c:v>
                      </c:pt>
                      <c:pt idx="569">
                        <c:v>20.09</c:v>
                      </c:pt>
                      <c:pt idx="570">
                        <c:v>20.09</c:v>
                      </c:pt>
                      <c:pt idx="571">
                        <c:v>20.09</c:v>
                      </c:pt>
                      <c:pt idx="572">
                        <c:v>20.09</c:v>
                      </c:pt>
                      <c:pt idx="573">
                        <c:v>20.09</c:v>
                      </c:pt>
                      <c:pt idx="574">
                        <c:v>20.09</c:v>
                      </c:pt>
                      <c:pt idx="575">
                        <c:v>20.09</c:v>
                      </c:pt>
                      <c:pt idx="576">
                        <c:v>20.09</c:v>
                      </c:pt>
                      <c:pt idx="577">
                        <c:v>20.09</c:v>
                      </c:pt>
                      <c:pt idx="578">
                        <c:v>20.09</c:v>
                      </c:pt>
                      <c:pt idx="579">
                        <c:v>20.09</c:v>
                      </c:pt>
                      <c:pt idx="580">
                        <c:v>20.09</c:v>
                      </c:pt>
                      <c:pt idx="581">
                        <c:v>20.09</c:v>
                      </c:pt>
                      <c:pt idx="582">
                        <c:v>20.09</c:v>
                      </c:pt>
                      <c:pt idx="583">
                        <c:v>20.09</c:v>
                      </c:pt>
                      <c:pt idx="584">
                        <c:v>20.09</c:v>
                      </c:pt>
                      <c:pt idx="585">
                        <c:v>20.09</c:v>
                      </c:pt>
                      <c:pt idx="586">
                        <c:v>20.079999999999998</c:v>
                      </c:pt>
                      <c:pt idx="587">
                        <c:v>20.079999999999998</c:v>
                      </c:pt>
                      <c:pt idx="588">
                        <c:v>20.079999999999998</c:v>
                      </c:pt>
                      <c:pt idx="589">
                        <c:v>20.079999999999998</c:v>
                      </c:pt>
                      <c:pt idx="590">
                        <c:v>20.079999999999998</c:v>
                      </c:pt>
                      <c:pt idx="591">
                        <c:v>20.079999999999998</c:v>
                      </c:pt>
                      <c:pt idx="592">
                        <c:v>20.079999999999998</c:v>
                      </c:pt>
                      <c:pt idx="593">
                        <c:v>20.079999999999998</c:v>
                      </c:pt>
                      <c:pt idx="594">
                        <c:v>20.079999999999998</c:v>
                      </c:pt>
                      <c:pt idx="595">
                        <c:v>20.079999999999998</c:v>
                      </c:pt>
                      <c:pt idx="596">
                        <c:v>20.079999999999998</c:v>
                      </c:pt>
                      <c:pt idx="597">
                        <c:v>20.079999999999998</c:v>
                      </c:pt>
                      <c:pt idx="598">
                        <c:v>20.079999999999998</c:v>
                      </c:pt>
                      <c:pt idx="599">
                        <c:v>20.079999999999998</c:v>
                      </c:pt>
                      <c:pt idx="600">
                        <c:v>20.079999999999998</c:v>
                      </c:pt>
                      <c:pt idx="601">
                        <c:v>20.079999999999998</c:v>
                      </c:pt>
                      <c:pt idx="602">
                        <c:v>20.079999999999998</c:v>
                      </c:pt>
                      <c:pt idx="603">
                        <c:v>20.079999999999998</c:v>
                      </c:pt>
                      <c:pt idx="604">
                        <c:v>20.079999999999998</c:v>
                      </c:pt>
                      <c:pt idx="605">
                        <c:v>20.079999999999998</c:v>
                      </c:pt>
                      <c:pt idx="606">
                        <c:v>20.079999999999998</c:v>
                      </c:pt>
                      <c:pt idx="607">
                        <c:v>20.079999999999998</c:v>
                      </c:pt>
                      <c:pt idx="608">
                        <c:v>20.079999999999998</c:v>
                      </c:pt>
                      <c:pt idx="609">
                        <c:v>20.079999999999998</c:v>
                      </c:pt>
                      <c:pt idx="610">
                        <c:v>20.079999999999998</c:v>
                      </c:pt>
                      <c:pt idx="611">
                        <c:v>20.079999999999998</c:v>
                      </c:pt>
                      <c:pt idx="612">
                        <c:v>20.079999999999998</c:v>
                      </c:pt>
                      <c:pt idx="613">
                        <c:v>20.079999999999998</c:v>
                      </c:pt>
                      <c:pt idx="614">
                        <c:v>20.079999999999998</c:v>
                      </c:pt>
                      <c:pt idx="615">
                        <c:v>20.079999999999998</c:v>
                      </c:pt>
                      <c:pt idx="616">
                        <c:v>20.079999999999998</c:v>
                      </c:pt>
                      <c:pt idx="617">
                        <c:v>20.079999999999998</c:v>
                      </c:pt>
                      <c:pt idx="618">
                        <c:v>20.079999999999998</c:v>
                      </c:pt>
                      <c:pt idx="619">
                        <c:v>20.079999999999998</c:v>
                      </c:pt>
                      <c:pt idx="620">
                        <c:v>20.07</c:v>
                      </c:pt>
                      <c:pt idx="621">
                        <c:v>20.07</c:v>
                      </c:pt>
                      <c:pt idx="622">
                        <c:v>20.07</c:v>
                      </c:pt>
                      <c:pt idx="623">
                        <c:v>20.07</c:v>
                      </c:pt>
                      <c:pt idx="624">
                        <c:v>20.07</c:v>
                      </c:pt>
                      <c:pt idx="625">
                        <c:v>20.07</c:v>
                      </c:pt>
                      <c:pt idx="626">
                        <c:v>20.07</c:v>
                      </c:pt>
                      <c:pt idx="627">
                        <c:v>20.07</c:v>
                      </c:pt>
                      <c:pt idx="628">
                        <c:v>20.07</c:v>
                      </c:pt>
                      <c:pt idx="629">
                        <c:v>20.07</c:v>
                      </c:pt>
                      <c:pt idx="630">
                        <c:v>20.07</c:v>
                      </c:pt>
                      <c:pt idx="631">
                        <c:v>20.07</c:v>
                      </c:pt>
                      <c:pt idx="632">
                        <c:v>20.07</c:v>
                      </c:pt>
                      <c:pt idx="633">
                        <c:v>20.07</c:v>
                      </c:pt>
                      <c:pt idx="634">
                        <c:v>20.07</c:v>
                      </c:pt>
                      <c:pt idx="635">
                        <c:v>20.07</c:v>
                      </c:pt>
                      <c:pt idx="636">
                        <c:v>20.07</c:v>
                      </c:pt>
                      <c:pt idx="637">
                        <c:v>20.07</c:v>
                      </c:pt>
                      <c:pt idx="638">
                        <c:v>20.07</c:v>
                      </c:pt>
                      <c:pt idx="639">
                        <c:v>20.07</c:v>
                      </c:pt>
                      <c:pt idx="640">
                        <c:v>20.07</c:v>
                      </c:pt>
                      <c:pt idx="641">
                        <c:v>20.07</c:v>
                      </c:pt>
                      <c:pt idx="642">
                        <c:v>20.07</c:v>
                      </c:pt>
                      <c:pt idx="643">
                        <c:v>20.07</c:v>
                      </c:pt>
                      <c:pt idx="644">
                        <c:v>20.07</c:v>
                      </c:pt>
                      <c:pt idx="645">
                        <c:v>20.07</c:v>
                      </c:pt>
                      <c:pt idx="646">
                        <c:v>20.07</c:v>
                      </c:pt>
                      <c:pt idx="647">
                        <c:v>20.07</c:v>
                      </c:pt>
                      <c:pt idx="648">
                        <c:v>20.07</c:v>
                      </c:pt>
                      <c:pt idx="649">
                        <c:v>20.07</c:v>
                      </c:pt>
                      <c:pt idx="650">
                        <c:v>20.07</c:v>
                      </c:pt>
                      <c:pt idx="651">
                        <c:v>20.07</c:v>
                      </c:pt>
                      <c:pt idx="652">
                        <c:v>20.07</c:v>
                      </c:pt>
                      <c:pt idx="653">
                        <c:v>20.07</c:v>
                      </c:pt>
                      <c:pt idx="654">
                        <c:v>20.07</c:v>
                      </c:pt>
                      <c:pt idx="655">
                        <c:v>20.07</c:v>
                      </c:pt>
                      <c:pt idx="656">
                        <c:v>20.059999999999999</c:v>
                      </c:pt>
                      <c:pt idx="657">
                        <c:v>20.059999999999999</c:v>
                      </c:pt>
                      <c:pt idx="658">
                        <c:v>20.059999999999999</c:v>
                      </c:pt>
                      <c:pt idx="659">
                        <c:v>20.059999999999999</c:v>
                      </c:pt>
                      <c:pt idx="660">
                        <c:v>20.059999999999999</c:v>
                      </c:pt>
                      <c:pt idx="661">
                        <c:v>20.059999999999999</c:v>
                      </c:pt>
                      <c:pt idx="662">
                        <c:v>20.059999999999999</c:v>
                      </c:pt>
                      <c:pt idx="663">
                        <c:v>20.059999999999999</c:v>
                      </c:pt>
                      <c:pt idx="664">
                        <c:v>20.059999999999999</c:v>
                      </c:pt>
                      <c:pt idx="665">
                        <c:v>20.059999999999999</c:v>
                      </c:pt>
                      <c:pt idx="666">
                        <c:v>20.059999999999999</c:v>
                      </c:pt>
                      <c:pt idx="667">
                        <c:v>20.059999999999999</c:v>
                      </c:pt>
                      <c:pt idx="668">
                        <c:v>20.059999999999999</c:v>
                      </c:pt>
                      <c:pt idx="669">
                        <c:v>20.059999999999999</c:v>
                      </c:pt>
                      <c:pt idx="670">
                        <c:v>20.059999999999999</c:v>
                      </c:pt>
                      <c:pt idx="671">
                        <c:v>20.059999999999999</c:v>
                      </c:pt>
                      <c:pt idx="672">
                        <c:v>20.059999999999999</c:v>
                      </c:pt>
                      <c:pt idx="673">
                        <c:v>20.059999999999999</c:v>
                      </c:pt>
                      <c:pt idx="674">
                        <c:v>20.059999999999999</c:v>
                      </c:pt>
                      <c:pt idx="675">
                        <c:v>20.059999999999999</c:v>
                      </c:pt>
                      <c:pt idx="676">
                        <c:v>20.059999999999999</c:v>
                      </c:pt>
                      <c:pt idx="677">
                        <c:v>20.059999999999999</c:v>
                      </c:pt>
                      <c:pt idx="678">
                        <c:v>20.059999999999999</c:v>
                      </c:pt>
                      <c:pt idx="679">
                        <c:v>20.059999999999999</c:v>
                      </c:pt>
                      <c:pt idx="680">
                        <c:v>20.059999999999999</c:v>
                      </c:pt>
                      <c:pt idx="681">
                        <c:v>20.059999999999999</c:v>
                      </c:pt>
                      <c:pt idx="682">
                        <c:v>20.059999999999999</c:v>
                      </c:pt>
                      <c:pt idx="683">
                        <c:v>20.05</c:v>
                      </c:pt>
                      <c:pt idx="684">
                        <c:v>20.05</c:v>
                      </c:pt>
                      <c:pt idx="685">
                        <c:v>20.05</c:v>
                      </c:pt>
                      <c:pt idx="686">
                        <c:v>20.05</c:v>
                      </c:pt>
                      <c:pt idx="687">
                        <c:v>20.05</c:v>
                      </c:pt>
                      <c:pt idx="688">
                        <c:v>20.05</c:v>
                      </c:pt>
                      <c:pt idx="689">
                        <c:v>20.05</c:v>
                      </c:pt>
                      <c:pt idx="690">
                        <c:v>20.05</c:v>
                      </c:pt>
                      <c:pt idx="691">
                        <c:v>20.05</c:v>
                      </c:pt>
                      <c:pt idx="692">
                        <c:v>20.05</c:v>
                      </c:pt>
                      <c:pt idx="693">
                        <c:v>20.05</c:v>
                      </c:pt>
                      <c:pt idx="694">
                        <c:v>20.05</c:v>
                      </c:pt>
                      <c:pt idx="695">
                        <c:v>20.05</c:v>
                      </c:pt>
                      <c:pt idx="696">
                        <c:v>20.05</c:v>
                      </c:pt>
                      <c:pt idx="697">
                        <c:v>20.05</c:v>
                      </c:pt>
                      <c:pt idx="698">
                        <c:v>20.05</c:v>
                      </c:pt>
                      <c:pt idx="699">
                        <c:v>20.05</c:v>
                      </c:pt>
                      <c:pt idx="700">
                        <c:v>20.05</c:v>
                      </c:pt>
                      <c:pt idx="701">
                        <c:v>20.05</c:v>
                      </c:pt>
                      <c:pt idx="702">
                        <c:v>20.05</c:v>
                      </c:pt>
                      <c:pt idx="703">
                        <c:v>20.05</c:v>
                      </c:pt>
                      <c:pt idx="704">
                        <c:v>20.05</c:v>
                      </c:pt>
                      <c:pt idx="705">
                        <c:v>20.05</c:v>
                      </c:pt>
                      <c:pt idx="706">
                        <c:v>20.05</c:v>
                      </c:pt>
                      <c:pt idx="707">
                        <c:v>20.05</c:v>
                      </c:pt>
                      <c:pt idx="708">
                        <c:v>20.05</c:v>
                      </c:pt>
                      <c:pt idx="709">
                        <c:v>20.05</c:v>
                      </c:pt>
                      <c:pt idx="710">
                        <c:v>20.05</c:v>
                      </c:pt>
                      <c:pt idx="711">
                        <c:v>20.05</c:v>
                      </c:pt>
                      <c:pt idx="712">
                        <c:v>20.05</c:v>
                      </c:pt>
                      <c:pt idx="713">
                        <c:v>20.05</c:v>
                      </c:pt>
                      <c:pt idx="714">
                        <c:v>20.04</c:v>
                      </c:pt>
                      <c:pt idx="715">
                        <c:v>20.04</c:v>
                      </c:pt>
                      <c:pt idx="716">
                        <c:v>20.04</c:v>
                      </c:pt>
                      <c:pt idx="717">
                        <c:v>20.04</c:v>
                      </c:pt>
                      <c:pt idx="718">
                        <c:v>20.04</c:v>
                      </c:pt>
                      <c:pt idx="719">
                        <c:v>20.04</c:v>
                      </c:pt>
                      <c:pt idx="720">
                        <c:v>20.04</c:v>
                      </c:pt>
                      <c:pt idx="721">
                        <c:v>20.04</c:v>
                      </c:pt>
                      <c:pt idx="722">
                        <c:v>20.04</c:v>
                      </c:pt>
                      <c:pt idx="723">
                        <c:v>20.04</c:v>
                      </c:pt>
                      <c:pt idx="724">
                        <c:v>20.04</c:v>
                      </c:pt>
                      <c:pt idx="725">
                        <c:v>20.04</c:v>
                      </c:pt>
                      <c:pt idx="726">
                        <c:v>20.04</c:v>
                      </c:pt>
                      <c:pt idx="727">
                        <c:v>20.04</c:v>
                      </c:pt>
                      <c:pt idx="728">
                        <c:v>20.04</c:v>
                      </c:pt>
                      <c:pt idx="729">
                        <c:v>20.04</c:v>
                      </c:pt>
                      <c:pt idx="730">
                        <c:v>20.04</c:v>
                      </c:pt>
                      <c:pt idx="731">
                        <c:v>20.04</c:v>
                      </c:pt>
                      <c:pt idx="732">
                        <c:v>20.04</c:v>
                      </c:pt>
                      <c:pt idx="733">
                        <c:v>20.04</c:v>
                      </c:pt>
                      <c:pt idx="734">
                        <c:v>20.04</c:v>
                      </c:pt>
                      <c:pt idx="735">
                        <c:v>20.04</c:v>
                      </c:pt>
                      <c:pt idx="736">
                        <c:v>20.04</c:v>
                      </c:pt>
                      <c:pt idx="737">
                        <c:v>20.04</c:v>
                      </c:pt>
                      <c:pt idx="738">
                        <c:v>20.04</c:v>
                      </c:pt>
                      <c:pt idx="739">
                        <c:v>20.04</c:v>
                      </c:pt>
                      <c:pt idx="740">
                        <c:v>20.04</c:v>
                      </c:pt>
                      <c:pt idx="741">
                        <c:v>20.04</c:v>
                      </c:pt>
                      <c:pt idx="742">
                        <c:v>20.04</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numCache>
                  </c:numRef>
                </c:yVal>
                <c:smooth val="0"/>
                <c:extLst xmlns:c15="http://schemas.microsoft.com/office/drawing/2012/chart">
                  <c:ext xmlns:c16="http://schemas.microsoft.com/office/drawing/2014/chart" uri="{C3380CC4-5D6E-409C-BE32-E72D297353CC}">
                    <c16:uniqueId val="{00000006-CE37-484E-875F-A7440BAA942C}"/>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GM1808A_ZDC!$G$3</c15:sqref>
                        </c15:formulaRef>
                      </c:ext>
                    </c:extLst>
                    <c:strCache>
                      <c:ptCount val="1"/>
                      <c:pt idx="0">
                        <c:v>Z-2,5-OR-2,5/ZDC</c:v>
                      </c:pt>
                    </c:strCache>
                  </c:strRef>
                </c:tx>
                <c:spPr>
                  <a:ln w="19050" cap="rnd">
                    <a:solidFill>
                      <a:srgbClr val="00B0F0"/>
                    </a:solidFill>
                    <a:round/>
                  </a:ln>
                  <a:effectLst/>
                </c:spPr>
                <c:marker>
                  <c:symbol val="none"/>
                </c:marker>
                <c:xVal>
                  <c:numRef>
                    <c:extLst xmlns:c15="http://schemas.microsoft.com/office/drawing/2012/chart">
                      <c:ext xmlns:c15="http://schemas.microsoft.com/office/drawing/2012/chart" uri="{02D57815-91ED-43cb-92C2-25804820EDAC}">
                        <c15:formulaRef>
                          <c15:sqref>GM1808A_ZDC!$G$25:$G$824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GM1808A_ZDC!$H$25:$H$824</c15:sqref>
                        </c15:formulaRef>
                      </c:ext>
                    </c:extLst>
                    <c:numCache>
                      <c:formatCode>General</c:formatCode>
                      <c:ptCount val="800"/>
                      <c:pt idx="0">
                        <c:v>0</c:v>
                      </c:pt>
                      <c:pt idx="1">
                        <c:v>8.66</c:v>
                      </c:pt>
                      <c:pt idx="2">
                        <c:v>11.58</c:v>
                      </c:pt>
                      <c:pt idx="3">
                        <c:v>11.34</c:v>
                      </c:pt>
                      <c:pt idx="4">
                        <c:v>10.81</c:v>
                      </c:pt>
                      <c:pt idx="5">
                        <c:v>10.41</c:v>
                      </c:pt>
                      <c:pt idx="6">
                        <c:v>10</c:v>
                      </c:pt>
                      <c:pt idx="7">
                        <c:v>9.7799999999999994</c:v>
                      </c:pt>
                      <c:pt idx="8">
                        <c:v>9.5500000000000007</c:v>
                      </c:pt>
                      <c:pt idx="9">
                        <c:v>9.3699999999999992</c:v>
                      </c:pt>
                      <c:pt idx="10">
                        <c:v>9.19</c:v>
                      </c:pt>
                      <c:pt idx="11">
                        <c:v>9.08</c:v>
                      </c:pt>
                      <c:pt idx="12">
                        <c:v>8.9700000000000006</c:v>
                      </c:pt>
                      <c:pt idx="13">
                        <c:v>8.8800000000000008</c:v>
                      </c:pt>
                      <c:pt idx="14">
                        <c:v>8.7899999999999991</c:v>
                      </c:pt>
                      <c:pt idx="15">
                        <c:v>8.7200000000000006</c:v>
                      </c:pt>
                      <c:pt idx="16">
                        <c:v>8.6300000000000008</c:v>
                      </c:pt>
                      <c:pt idx="17">
                        <c:v>8.58</c:v>
                      </c:pt>
                      <c:pt idx="18">
                        <c:v>8.52</c:v>
                      </c:pt>
                      <c:pt idx="19">
                        <c:v>8.4499999999999993</c:v>
                      </c:pt>
                      <c:pt idx="20">
                        <c:v>8.3800000000000008</c:v>
                      </c:pt>
                      <c:pt idx="21">
                        <c:v>8.33</c:v>
                      </c:pt>
                      <c:pt idx="22">
                        <c:v>8.27</c:v>
                      </c:pt>
                      <c:pt idx="23">
                        <c:v>8.2200000000000006</c:v>
                      </c:pt>
                      <c:pt idx="24">
                        <c:v>8.17</c:v>
                      </c:pt>
                      <c:pt idx="25">
                        <c:v>8.1300000000000008</c:v>
                      </c:pt>
                      <c:pt idx="26">
                        <c:v>8.09</c:v>
                      </c:pt>
                      <c:pt idx="27">
                        <c:v>8.0399999999999991</c:v>
                      </c:pt>
                      <c:pt idx="28">
                        <c:v>8</c:v>
                      </c:pt>
                      <c:pt idx="29">
                        <c:v>7.96</c:v>
                      </c:pt>
                      <c:pt idx="30">
                        <c:v>7.93</c:v>
                      </c:pt>
                      <c:pt idx="31">
                        <c:v>7.89</c:v>
                      </c:pt>
                      <c:pt idx="32">
                        <c:v>7.86</c:v>
                      </c:pt>
                      <c:pt idx="33">
                        <c:v>7.83</c:v>
                      </c:pt>
                      <c:pt idx="34">
                        <c:v>7.8</c:v>
                      </c:pt>
                      <c:pt idx="35">
                        <c:v>7.77</c:v>
                      </c:pt>
                      <c:pt idx="36">
                        <c:v>7.74</c:v>
                      </c:pt>
                      <c:pt idx="37">
                        <c:v>7.72</c:v>
                      </c:pt>
                      <c:pt idx="38">
                        <c:v>7.69</c:v>
                      </c:pt>
                      <c:pt idx="39">
                        <c:v>7.67</c:v>
                      </c:pt>
                      <c:pt idx="40">
                        <c:v>7.64</c:v>
                      </c:pt>
                      <c:pt idx="41">
                        <c:v>7.62</c:v>
                      </c:pt>
                      <c:pt idx="42">
                        <c:v>7.6</c:v>
                      </c:pt>
                      <c:pt idx="43">
                        <c:v>7.58</c:v>
                      </c:pt>
                      <c:pt idx="44">
                        <c:v>7.56</c:v>
                      </c:pt>
                      <c:pt idx="45">
                        <c:v>7.54</c:v>
                      </c:pt>
                      <c:pt idx="46">
                        <c:v>7.52</c:v>
                      </c:pt>
                      <c:pt idx="47">
                        <c:v>7.5</c:v>
                      </c:pt>
                      <c:pt idx="48">
                        <c:v>7.49</c:v>
                      </c:pt>
                      <c:pt idx="49">
                        <c:v>7.47</c:v>
                      </c:pt>
                      <c:pt idx="50">
                        <c:v>7.45</c:v>
                      </c:pt>
                      <c:pt idx="51">
                        <c:v>7.44</c:v>
                      </c:pt>
                      <c:pt idx="52">
                        <c:v>7.43</c:v>
                      </c:pt>
                      <c:pt idx="53">
                        <c:v>7.41</c:v>
                      </c:pt>
                      <c:pt idx="54">
                        <c:v>7.4</c:v>
                      </c:pt>
                      <c:pt idx="55">
                        <c:v>7.39</c:v>
                      </c:pt>
                      <c:pt idx="56">
                        <c:v>7.38</c:v>
                      </c:pt>
                      <c:pt idx="57">
                        <c:v>7.37</c:v>
                      </c:pt>
                      <c:pt idx="58">
                        <c:v>7.36</c:v>
                      </c:pt>
                      <c:pt idx="59">
                        <c:v>7.35</c:v>
                      </c:pt>
                      <c:pt idx="60">
                        <c:v>7.34</c:v>
                      </c:pt>
                      <c:pt idx="61">
                        <c:v>7.33</c:v>
                      </c:pt>
                      <c:pt idx="62">
                        <c:v>7.32</c:v>
                      </c:pt>
                      <c:pt idx="63">
                        <c:v>7.31</c:v>
                      </c:pt>
                      <c:pt idx="64">
                        <c:v>7.31</c:v>
                      </c:pt>
                      <c:pt idx="65">
                        <c:v>7.3</c:v>
                      </c:pt>
                      <c:pt idx="66">
                        <c:v>7.29</c:v>
                      </c:pt>
                      <c:pt idx="67">
                        <c:v>7.29</c:v>
                      </c:pt>
                      <c:pt idx="68">
                        <c:v>7.29</c:v>
                      </c:pt>
                      <c:pt idx="69">
                        <c:v>7.28</c:v>
                      </c:pt>
                      <c:pt idx="70">
                        <c:v>7.28</c:v>
                      </c:pt>
                      <c:pt idx="71">
                        <c:v>7.28</c:v>
                      </c:pt>
                      <c:pt idx="72">
                        <c:v>7.27</c:v>
                      </c:pt>
                      <c:pt idx="73">
                        <c:v>7.27</c:v>
                      </c:pt>
                      <c:pt idx="74">
                        <c:v>7.27</c:v>
                      </c:pt>
                      <c:pt idx="75">
                        <c:v>7.27</c:v>
                      </c:pt>
                      <c:pt idx="76">
                        <c:v>7.27</c:v>
                      </c:pt>
                      <c:pt idx="77">
                        <c:v>7.27</c:v>
                      </c:pt>
                      <c:pt idx="78">
                        <c:v>7.27</c:v>
                      </c:pt>
                      <c:pt idx="79">
                        <c:v>7.27</c:v>
                      </c:pt>
                      <c:pt idx="80">
                        <c:v>7.27</c:v>
                      </c:pt>
                      <c:pt idx="81">
                        <c:v>7.28</c:v>
                      </c:pt>
                      <c:pt idx="82">
                        <c:v>7.28</c:v>
                      </c:pt>
                      <c:pt idx="83">
                        <c:v>7.29</c:v>
                      </c:pt>
                      <c:pt idx="84">
                        <c:v>7.29</c:v>
                      </c:pt>
                      <c:pt idx="85">
                        <c:v>7.3</c:v>
                      </c:pt>
                      <c:pt idx="86">
                        <c:v>7.3</c:v>
                      </c:pt>
                      <c:pt idx="87">
                        <c:v>7.31</c:v>
                      </c:pt>
                      <c:pt idx="88">
                        <c:v>7.32</c:v>
                      </c:pt>
                      <c:pt idx="89">
                        <c:v>7.32</c:v>
                      </c:pt>
                      <c:pt idx="90">
                        <c:v>7.33</c:v>
                      </c:pt>
                      <c:pt idx="91">
                        <c:v>7.34</c:v>
                      </c:pt>
                      <c:pt idx="92">
                        <c:v>7.35</c:v>
                      </c:pt>
                      <c:pt idx="93">
                        <c:v>7.36</c:v>
                      </c:pt>
                      <c:pt idx="94">
                        <c:v>7.37</c:v>
                      </c:pt>
                      <c:pt idx="95">
                        <c:v>7.39</c:v>
                      </c:pt>
                      <c:pt idx="96">
                        <c:v>7.4</c:v>
                      </c:pt>
                      <c:pt idx="97">
                        <c:v>7.41</c:v>
                      </c:pt>
                      <c:pt idx="98">
                        <c:v>7.43</c:v>
                      </c:pt>
                      <c:pt idx="99">
                        <c:v>7.44</c:v>
                      </c:pt>
                      <c:pt idx="100">
                        <c:v>7.46</c:v>
                      </c:pt>
                      <c:pt idx="101">
                        <c:v>7.47</c:v>
                      </c:pt>
                      <c:pt idx="102">
                        <c:v>7.49</c:v>
                      </c:pt>
                      <c:pt idx="103">
                        <c:v>7.51</c:v>
                      </c:pt>
                      <c:pt idx="104">
                        <c:v>7.53</c:v>
                      </c:pt>
                      <c:pt idx="105">
                        <c:v>7.55</c:v>
                      </c:pt>
                      <c:pt idx="106">
                        <c:v>7.57</c:v>
                      </c:pt>
                      <c:pt idx="107">
                        <c:v>7.59</c:v>
                      </c:pt>
                      <c:pt idx="108">
                        <c:v>7.61</c:v>
                      </c:pt>
                      <c:pt idx="109">
                        <c:v>7.63</c:v>
                      </c:pt>
                      <c:pt idx="110">
                        <c:v>7.66</c:v>
                      </c:pt>
                      <c:pt idx="111">
                        <c:v>7.68</c:v>
                      </c:pt>
                      <c:pt idx="112">
                        <c:v>7.71</c:v>
                      </c:pt>
                      <c:pt idx="113">
                        <c:v>7.74</c:v>
                      </c:pt>
                      <c:pt idx="114">
                        <c:v>7.76</c:v>
                      </c:pt>
                      <c:pt idx="115">
                        <c:v>7.8</c:v>
                      </c:pt>
                      <c:pt idx="116">
                        <c:v>7.83</c:v>
                      </c:pt>
                      <c:pt idx="117">
                        <c:v>7.86</c:v>
                      </c:pt>
                      <c:pt idx="118">
                        <c:v>7.9</c:v>
                      </c:pt>
                      <c:pt idx="119">
                        <c:v>7.93</c:v>
                      </c:pt>
                      <c:pt idx="120">
                        <c:v>7.97</c:v>
                      </c:pt>
                      <c:pt idx="121">
                        <c:v>8.01</c:v>
                      </c:pt>
                      <c:pt idx="122">
                        <c:v>8.0500000000000007</c:v>
                      </c:pt>
                      <c:pt idx="123">
                        <c:v>8.09</c:v>
                      </c:pt>
                      <c:pt idx="124">
                        <c:v>8.14</c:v>
                      </c:pt>
                      <c:pt idx="125">
                        <c:v>8.18</c:v>
                      </c:pt>
                      <c:pt idx="126">
                        <c:v>8.23</c:v>
                      </c:pt>
                      <c:pt idx="127">
                        <c:v>8.2799999999999994</c:v>
                      </c:pt>
                      <c:pt idx="128">
                        <c:v>8.33</c:v>
                      </c:pt>
                      <c:pt idx="129">
                        <c:v>8.3800000000000008</c:v>
                      </c:pt>
                      <c:pt idx="130">
                        <c:v>8.44</c:v>
                      </c:pt>
                      <c:pt idx="131">
                        <c:v>8.49</c:v>
                      </c:pt>
                      <c:pt idx="132">
                        <c:v>8.5500000000000007</c:v>
                      </c:pt>
                      <c:pt idx="133">
                        <c:v>8.61</c:v>
                      </c:pt>
                      <c:pt idx="134">
                        <c:v>8.67</c:v>
                      </c:pt>
                      <c:pt idx="135">
                        <c:v>8.73</c:v>
                      </c:pt>
                      <c:pt idx="136">
                        <c:v>8.7899999999999991</c:v>
                      </c:pt>
                      <c:pt idx="137">
                        <c:v>8.86</c:v>
                      </c:pt>
                      <c:pt idx="138">
                        <c:v>8.93</c:v>
                      </c:pt>
                      <c:pt idx="139">
                        <c:v>9</c:v>
                      </c:pt>
                      <c:pt idx="140">
                        <c:v>9.07</c:v>
                      </c:pt>
                      <c:pt idx="141">
                        <c:v>9.14</c:v>
                      </c:pt>
                      <c:pt idx="142">
                        <c:v>9.2200000000000006</c:v>
                      </c:pt>
                      <c:pt idx="143">
                        <c:v>9.2899999999999991</c:v>
                      </c:pt>
                      <c:pt idx="144">
                        <c:v>9.3699999999999992</c:v>
                      </c:pt>
                      <c:pt idx="145">
                        <c:v>9.4499999999999993</c:v>
                      </c:pt>
                      <c:pt idx="146">
                        <c:v>9.5299999999999994</c:v>
                      </c:pt>
                      <c:pt idx="147">
                        <c:v>9.6199999999999992</c:v>
                      </c:pt>
                      <c:pt idx="148">
                        <c:v>9.6999999999999993</c:v>
                      </c:pt>
                      <c:pt idx="149">
                        <c:v>9.7899999999999991</c:v>
                      </c:pt>
                      <c:pt idx="150">
                        <c:v>9.8800000000000008</c:v>
                      </c:pt>
                      <c:pt idx="151">
                        <c:v>9.9700000000000006</c:v>
                      </c:pt>
                      <c:pt idx="152">
                        <c:v>10.06</c:v>
                      </c:pt>
                      <c:pt idx="153">
                        <c:v>10.16</c:v>
                      </c:pt>
                      <c:pt idx="154">
                        <c:v>10.25</c:v>
                      </c:pt>
                      <c:pt idx="155">
                        <c:v>10.35</c:v>
                      </c:pt>
                      <c:pt idx="156">
                        <c:v>10.45</c:v>
                      </c:pt>
                      <c:pt idx="157">
                        <c:v>10.55</c:v>
                      </c:pt>
                      <c:pt idx="158">
                        <c:v>10.65</c:v>
                      </c:pt>
                      <c:pt idx="159">
                        <c:v>10.75</c:v>
                      </c:pt>
                      <c:pt idx="160">
                        <c:v>10.85</c:v>
                      </c:pt>
                      <c:pt idx="161">
                        <c:v>10.96</c:v>
                      </c:pt>
                      <c:pt idx="162">
                        <c:v>11.06</c:v>
                      </c:pt>
                      <c:pt idx="163">
                        <c:v>11.17</c:v>
                      </c:pt>
                      <c:pt idx="164">
                        <c:v>11.28</c:v>
                      </c:pt>
                      <c:pt idx="165">
                        <c:v>11.38</c:v>
                      </c:pt>
                      <c:pt idx="166">
                        <c:v>11.49</c:v>
                      </c:pt>
                      <c:pt idx="167">
                        <c:v>11.6</c:v>
                      </c:pt>
                      <c:pt idx="168">
                        <c:v>11.71</c:v>
                      </c:pt>
                      <c:pt idx="169">
                        <c:v>11.82</c:v>
                      </c:pt>
                      <c:pt idx="170">
                        <c:v>11.94</c:v>
                      </c:pt>
                      <c:pt idx="171">
                        <c:v>12.05</c:v>
                      </c:pt>
                      <c:pt idx="172">
                        <c:v>12.16</c:v>
                      </c:pt>
                      <c:pt idx="173">
                        <c:v>12.27</c:v>
                      </c:pt>
                      <c:pt idx="174">
                        <c:v>12.38</c:v>
                      </c:pt>
                      <c:pt idx="175">
                        <c:v>12.5</c:v>
                      </c:pt>
                      <c:pt idx="176">
                        <c:v>12.61</c:v>
                      </c:pt>
                      <c:pt idx="177">
                        <c:v>12.72</c:v>
                      </c:pt>
                      <c:pt idx="178">
                        <c:v>12.84</c:v>
                      </c:pt>
                      <c:pt idx="179">
                        <c:v>12.95</c:v>
                      </c:pt>
                      <c:pt idx="180">
                        <c:v>13.06</c:v>
                      </c:pt>
                      <c:pt idx="181">
                        <c:v>13.17</c:v>
                      </c:pt>
                      <c:pt idx="182">
                        <c:v>13.28</c:v>
                      </c:pt>
                      <c:pt idx="183">
                        <c:v>13.4</c:v>
                      </c:pt>
                      <c:pt idx="184">
                        <c:v>13.51</c:v>
                      </c:pt>
                      <c:pt idx="185">
                        <c:v>13.62</c:v>
                      </c:pt>
                      <c:pt idx="186">
                        <c:v>13.73</c:v>
                      </c:pt>
                      <c:pt idx="187">
                        <c:v>13.84</c:v>
                      </c:pt>
                      <c:pt idx="188">
                        <c:v>13.95</c:v>
                      </c:pt>
                      <c:pt idx="189">
                        <c:v>14.06</c:v>
                      </c:pt>
                      <c:pt idx="190">
                        <c:v>14.17</c:v>
                      </c:pt>
                      <c:pt idx="191">
                        <c:v>14.27</c:v>
                      </c:pt>
                      <c:pt idx="192">
                        <c:v>14.38</c:v>
                      </c:pt>
                      <c:pt idx="193">
                        <c:v>14.49</c:v>
                      </c:pt>
                      <c:pt idx="194">
                        <c:v>14.59</c:v>
                      </c:pt>
                      <c:pt idx="195">
                        <c:v>14.7</c:v>
                      </c:pt>
                      <c:pt idx="196">
                        <c:v>14.8</c:v>
                      </c:pt>
                      <c:pt idx="197">
                        <c:v>14.91</c:v>
                      </c:pt>
                      <c:pt idx="198">
                        <c:v>15.01</c:v>
                      </c:pt>
                      <c:pt idx="199">
                        <c:v>15.11</c:v>
                      </c:pt>
                      <c:pt idx="200">
                        <c:v>15.21</c:v>
                      </c:pt>
                      <c:pt idx="201">
                        <c:v>15.31</c:v>
                      </c:pt>
                      <c:pt idx="202">
                        <c:v>15.41</c:v>
                      </c:pt>
                      <c:pt idx="203">
                        <c:v>15.51</c:v>
                      </c:pt>
                      <c:pt idx="204">
                        <c:v>15.6</c:v>
                      </c:pt>
                      <c:pt idx="205">
                        <c:v>15.7</c:v>
                      </c:pt>
                      <c:pt idx="206">
                        <c:v>15.8</c:v>
                      </c:pt>
                      <c:pt idx="207">
                        <c:v>15.89</c:v>
                      </c:pt>
                      <c:pt idx="208">
                        <c:v>15.98</c:v>
                      </c:pt>
                      <c:pt idx="209">
                        <c:v>16.07</c:v>
                      </c:pt>
                      <c:pt idx="210">
                        <c:v>16.16</c:v>
                      </c:pt>
                      <c:pt idx="211">
                        <c:v>16.25</c:v>
                      </c:pt>
                      <c:pt idx="212">
                        <c:v>16.34</c:v>
                      </c:pt>
                      <c:pt idx="213">
                        <c:v>16.43</c:v>
                      </c:pt>
                      <c:pt idx="214">
                        <c:v>16.510000000000002</c:v>
                      </c:pt>
                      <c:pt idx="215">
                        <c:v>16.600000000000001</c:v>
                      </c:pt>
                      <c:pt idx="216">
                        <c:v>16.68</c:v>
                      </c:pt>
                      <c:pt idx="217">
                        <c:v>16.77</c:v>
                      </c:pt>
                      <c:pt idx="218">
                        <c:v>16.850000000000001</c:v>
                      </c:pt>
                      <c:pt idx="219">
                        <c:v>16.93</c:v>
                      </c:pt>
                      <c:pt idx="220">
                        <c:v>17.010000000000002</c:v>
                      </c:pt>
                      <c:pt idx="221">
                        <c:v>17.09</c:v>
                      </c:pt>
                      <c:pt idx="222">
                        <c:v>17.16</c:v>
                      </c:pt>
                      <c:pt idx="223">
                        <c:v>17.239999999999998</c:v>
                      </c:pt>
                      <c:pt idx="224">
                        <c:v>17.309999999999999</c:v>
                      </c:pt>
                      <c:pt idx="225">
                        <c:v>17.39</c:v>
                      </c:pt>
                      <c:pt idx="226">
                        <c:v>17.46</c:v>
                      </c:pt>
                      <c:pt idx="227">
                        <c:v>17.53</c:v>
                      </c:pt>
                      <c:pt idx="228">
                        <c:v>17.600000000000001</c:v>
                      </c:pt>
                      <c:pt idx="229">
                        <c:v>17.670000000000002</c:v>
                      </c:pt>
                      <c:pt idx="230">
                        <c:v>17.73</c:v>
                      </c:pt>
                      <c:pt idx="231">
                        <c:v>17.8</c:v>
                      </c:pt>
                      <c:pt idx="232">
                        <c:v>17.86</c:v>
                      </c:pt>
                      <c:pt idx="233">
                        <c:v>17.93</c:v>
                      </c:pt>
                      <c:pt idx="234">
                        <c:v>17.989999999999998</c:v>
                      </c:pt>
                      <c:pt idx="235">
                        <c:v>18.05</c:v>
                      </c:pt>
                      <c:pt idx="236">
                        <c:v>18.11</c:v>
                      </c:pt>
                      <c:pt idx="237">
                        <c:v>18.170000000000002</c:v>
                      </c:pt>
                      <c:pt idx="238">
                        <c:v>18.23</c:v>
                      </c:pt>
                      <c:pt idx="239">
                        <c:v>18.29</c:v>
                      </c:pt>
                      <c:pt idx="240">
                        <c:v>18.34</c:v>
                      </c:pt>
                      <c:pt idx="241">
                        <c:v>18.399999999999999</c:v>
                      </c:pt>
                      <c:pt idx="242">
                        <c:v>18.45</c:v>
                      </c:pt>
                      <c:pt idx="243">
                        <c:v>18.5</c:v>
                      </c:pt>
                      <c:pt idx="244">
                        <c:v>18.55</c:v>
                      </c:pt>
                      <c:pt idx="245">
                        <c:v>18.600000000000001</c:v>
                      </c:pt>
                      <c:pt idx="246">
                        <c:v>18.649999999999999</c:v>
                      </c:pt>
                      <c:pt idx="247">
                        <c:v>18.7</c:v>
                      </c:pt>
                      <c:pt idx="248">
                        <c:v>18.75</c:v>
                      </c:pt>
                      <c:pt idx="249">
                        <c:v>18.8</c:v>
                      </c:pt>
                      <c:pt idx="250">
                        <c:v>18.84</c:v>
                      </c:pt>
                      <c:pt idx="251">
                        <c:v>18.89</c:v>
                      </c:pt>
                      <c:pt idx="252">
                        <c:v>18.93</c:v>
                      </c:pt>
                      <c:pt idx="253">
                        <c:v>18.97</c:v>
                      </c:pt>
                      <c:pt idx="254">
                        <c:v>19.010000000000002</c:v>
                      </c:pt>
                      <c:pt idx="255">
                        <c:v>19.05</c:v>
                      </c:pt>
                      <c:pt idx="256">
                        <c:v>19.09</c:v>
                      </c:pt>
                      <c:pt idx="257">
                        <c:v>19.13</c:v>
                      </c:pt>
                      <c:pt idx="258">
                        <c:v>19.170000000000002</c:v>
                      </c:pt>
                      <c:pt idx="259">
                        <c:v>19.21</c:v>
                      </c:pt>
                      <c:pt idx="260">
                        <c:v>19.25</c:v>
                      </c:pt>
                      <c:pt idx="261">
                        <c:v>19.28</c:v>
                      </c:pt>
                      <c:pt idx="262">
                        <c:v>19.32</c:v>
                      </c:pt>
                      <c:pt idx="263">
                        <c:v>19.350000000000001</c:v>
                      </c:pt>
                      <c:pt idx="264">
                        <c:v>19.39</c:v>
                      </c:pt>
                      <c:pt idx="265">
                        <c:v>19.420000000000002</c:v>
                      </c:pt>
                      <c:pt idx="266">
                        <c:v>19.45</c:v>
                      </c:pt>
                      <c:pt idx="267">
                        <c:v>19.48</c:v>
                      </c:pt>
                      <c:pt idx="268">
                        <c:v>19.510000000000002</c:v>
                      </c:pt>
                      <c:pt idx="269">
                        <c:v>19.55</c:v>
                      </c:pt>
                      <c:pt idx="270">
                        <c:v>19.579999999999998</c:v>
                      </c:pt>
                      <c:pt idx="271">
                        <c:v>19.600000000000001</c:v>
                      </c:pt>
                      <c:pt idx="272">
                        <c:v>19.63</c:v>
                      </c:pt>
                      <c:pt idx="273">
                        <c:v>19.66</c:v>
                      </c:pt>
                      <c:pt idx="274">
                        <c:v>19.690000000000001</c:v>
                      </c:pt>
                      <c:pt idx="275">
                        <c:v>19.72</c:v>
                      </c:pt>
                      <c:pt idx="276">
                        <c:v>19.739999999999998</c:v>
                      </c:pt>
                      <c:pt idx="277">
                        <c:v>19.77</c:v>
                      </c:pt>
                      <c:pt idx="278">
                        <c:v>19.79</c:v>
                      </c:pt>
                      <c:pt idx="279">
                        <c:v>19.82</c:v>
                      </c:pt>
                      <c:pt idx="280">
                        <c:v>19.84</c:v>
                      </c:pt>
                      <c:pt idx="281">
                        <c:v>19.87</c:v>
                      </c:pt>
                      <c:pt idx="282">
                        <c:v>19.89</c:v>
                      </c:pt>
                      <c:pt idx="283">
                        <c:v>19.91</c:v>
                      </c:pt>
                      <c:pt idx="284">
                        <c:v>19.940000000000001</c:v>
                      </c:pt>
                      <c:pt idx="285">
                        <c:v>19.96</c:v>
                      </c:pt>
                      <c:pt idx="286">
                        <c:v>19.98</c:v>
                      </c:pt>
                      <c:pt idx="287">
                        <c:v>20</c:v>
                      </c:pt>
                      <c:pt idx="288">
                        <c:v>20.02</c:v>
                      </c:pt>
                      <c:pt idx="289">
                        <c:v>20.04</c:v>
                      </c:pt>
                      <c:pt idx="290">
                        <c:v>20.059999999999999</c:v>
                      </c:pt>
                      <c:pt idx="291">
                        <c:v>20.079999999999998</c:v>
                      </c:pt>
                      <c:pt idx="292">
                        <c:v>20.100000000000001</c:v>
                      </c:pt>
                      <c:pt idx="293">
                        <c:v>20.12</c:v>
                      </c:pt>
                      <c:pt idx="294">
                        <c:v>20.14</c:v>
                      </c:pt>
                      <c:pt idx="295">
                        <c:v>20.16</c:v>
                      </c:pt>
                      <c:pt idx="296">
                        <c:v>20.18</c:v>
                      </c:pt>
                      <c:pt idx="297">
                        <c:v>20.190000000000001</c:v>
                      </c:pt>
                      <c:pt idx="298">
                        <c:v>20.21</c:v>
                      </c:pt>
                      <c:pt idx="299">
                        <c:v>20.23</c:v>
                      </c:pt>
                      <c:pt idx="300">
                        <c:v>20.239999999999998</c:v>
                      </c:pt>
                      <c:pt idx="301">
                        <c:v>20.260000000000002</c:v>
                      </c:pt>
                      <c:pt idx="302">
                        <c:v>20.28</c:v>
                      </c:pt>
                      <c:pt idx="303">
                        <c:v>20.29</c:v>
                      </c:pt>
                      <c:pt idx="304">
                        <c:v>20.309999999999999</c:v>
                      </c:pt>
                      <c:pt idx="305">
                        <c:v>20.32</c:v>
                      </c:pt>
                      <c:pt idx="306">
                        <c:v>20.34</c:v>
                      </c:pt>
                      <c:pt idx="307">
                        <c:v>20.350000000000001</c:v>
                      </c:pt>
                      <c:pt idx="308">
                        <c:v>20.37</c:v>
                      </c:pt>
                      <c:pt idx="309">
                        <c:v>20.38</c:v>
                      </c:pt>
                      <c:pt idx="310">
                        <c:v>20.39</c:v>
                      </c:pt>
                      <c:pt idx="311">
                        <c:v>20.41</c:v>
                      </c:pt>
                      <c:pt idx="312">
                        <c:v>20.420000000000002</c:v>
                      </c:pt>
                      <c:pt idx="313">
                        <c:v>20.43</c:v>
                      </c:pt>
                      <c:pt idx="314">
                        <c:v>20.440000000000001</c:v>
                      </c:pt>
                      <c:pt idx="315">
                        <c:v>20.46</c:v>
                      </c:pt>
                      <c:pt idx="316">
                        <c:v>20.47</c:v>
                      </c:pt>
                      <c:pt idx="317">
                        <c:v>20.48</c:v>
                      </c:pt>
                      <c:pt idx="318">
                        <c:v>20.49</c:v>
                      </c:pt>
                      <c:pt idx="319">
                        <c:v>20.5</c:v>
                      </c:pt>
                      <c:pt idx="320">
                        <c:v>20.51</c:v>
                      </c:pt>
                      <c:pt idx="321">
                        <c:v>20.53</c:v>
                      </c:pt>
                      <c:pt idx="322">
                        <c:v>20.54</c:v>
                      </c:pt>
                      <c:pt idx="323">
                        <c:v>20.55</c:v>
                      </c:pt>
                      <c:pt idx="324">
                        <c:v>20.56</c:v>
                      </c:pt>
                      <c:pt idx="325">
                        <c:v>20.57</c:v>
                      </c:pt>
                      <c:pt idx="326">
                        <c:v>20.58</c:v>
                      </c:pt>
                      <c:pt idx="327">
                        <c:v>20.59</c:v>
                      </c:pt>
                      <c:pt idx="328">
                        <c:v>20.6</c:v>
                      </c:pt>
                      <c:pt idx="329">
                        <c:v>20.61</c:v>
                      </c:pt>
                      <c:pt idx="330">
                        <c:v>20.61</c:v>
                      </c:pt>
                      <c:pt idx="331">
                        <c:v>20.62</c:v>
                      </c:pt>
                      <c:pt idx="332">
                        <c:v>20.63</c:v>
                      </c:pt>
                      <c:pt idx="333">
                        <c:v>20.64</c:v>
                      </c:pt>
                      <c:pt idx="334">
                        <c:v>20.65</c:v>
                      </c:pt>
                      <c:pt idx="335">
                        <c:v>20.66</c:v>
                      </c:pt>
                      <c:pt idx="336">
                        <c:v>20.67</c:v>
                      </c:pt>
                      <c:pt idx="337">
                        <c:v>20.67</c:v>
                      </c:pt>
                      <c:pt idx="338">
                        <c:v>20.68</c:v>
                      </c:pt>
                      <c:pt idx="339">
                        <c:v>20.69</c:v>
                      </c:pt>
                      <c:pt idx="340">
                        <c:v>20.7</c:v>
                      </c:pt>
                      <c:pt idx="341">
                        <c:v>20.71</c:v>
                      </c:pt>
                      <c:pt idx="342">
                        <c:v>20.71</c:v>
                      </c:pt>
                      <c:pt idx="343">
                        <c:v>20.72</c:v>
                      </c:pt>
                      <c:pt idx="344">
                        <c:v>20.73</c:v>
                      </c:pt>
                      <c:pt idx="345">
                        <c:v>20.73</c:v>
                      </c:pt>
                      <c:pt idx="346">
                        <c:v>20.74</c:v>
                      </c:pt>
                      <c:pt idx="347">
                        <c:v>20.75</c:v>
                      </c:pt>
                      <c:pt idx="348">
                        <c:v>20.75</c:v>
                      </c:pt>
                      <c:pt idx="349">
                        <c:v>20.76</c:v>
                      </c:pt>
                      <c:pt idx="350">
                        <c:v>20.77</c:v>
                      </c:pt>
                      <c:pt idx="351">
                        <c:v>20.77</c:v>
                      </c:pt>
                      <c:pt idx="352">
                        <c:v>20.78</c:v>
                      </c:pt>
                      <c:pt idx="353">
                        <c:v>20.79</c:v>
                      </c:pt>
                      <c:pt idx="354">
                        <c:v>20.79</c:v>
                      </c:pt>
                      <c:pt idx="355">
                        <c:v>20.8</c:v>
                      </c:pt>
                      <c:pt idx="356">
                        <c:v>20.8</c:v>
                      </c:pt>
                      <c:pt idx="357">
                        <c:v>20.81</c:v>
                      </c:pt>
                      <c:pt idx="358">
                        <c:v>20.81</c:v>
                      </c:pt>
                      <c:pt idx="359">
                        <c:v>20.82</c:v>
                      </c:pt>
                      <c:pt idx="360">
                        <c:v>20.82</c:v>
                      </c:pt>
                      <c:pt idx="361">
                        <c:v>20.83</c:v>
                      </c:pt>
                      <c:pt idx="362">
                        <c:v>20.83</c:v>
                      </c:pt>
                      <c:pt idx="363">
                        <c:v>20.84</c:v>
                      </c:pt>
                      <c:pt idx="364">
                        <c:v>20.84</c:v>
                      </c:pt>
                      <c:pt idx="365">
                        <c:v>20.85</c:v>
                      </c:pt>
                      <c:pt idx="366">
                        <c:v>20.85</c:v>
                      </c:pt>
                      <c:pt idx="367">
                        <c:v>20.86</c:v>
                      </c:pt>
                      <c:pt idx="368">
                        <c:v>20.86</c:v>
                      </c:pt>
                      <c:pt idx="369">
                        <c:v>20.87</c:v>
                      </c:pt>
                      <c:pt idx="370">
                        <c:v>20.87</c:v>
                      </c:pt>
                      <c:pt idx="371">
                        <c:v>20.88</c:v>
                      </c:pt>
                      <c:pt idx="372">
                        <c:v>20.88</c:v>
                      </c:pt>
                      <c:pt idx="373">
                        <c:v>20.89</c:v>
                      </c:pt>
                      <c:pt idx="374">
                        <c:v>20.89</c:v>
                      </c:pt>
                      <c:pt idx="375">
                        <c:v>20.89</c:v>
                      </c:pt>
                      <c:pt idx="376">
                        <c:v>20.9</c:v>
                      </c:pt>
                      <c:pt idx="377">
                        <c:v>20.9</c:v>
                      </c:pt>
                      <c:pt idx="378">
                        <c:v>20.9</c:v>
                      </c:pt>
                      <c:pt idx="379">
                        <c:v>20.91</c:v>
                      </c:pt>
                      <c:pt idx="380">
                        <c:v>20.91</c:v>
                      </c:pt>
                      <c:pt idx="381">
                        <c:v>20.92</c:v>
                      </c:pt>
                      <c:pt idx="382">
                        <c:v>20.92</c:v>
                      </c:pt>
                      <c:pt idx="383">
                        <c:v>20.92</c:v>
                      </c:pt>
                      <c:pt idx="384">
                        <c:v>20.93</c:v>
                      </c:pt>
                      <c:pt idx="385">
                        <c:v>20.93</c:v>
                      </c:pt>
                      <c:pt idx="386">
                        <c:v>20.93</c:v>
                      </c:pt>
                      <c:pt idx="387">
                        <c:v>20.94</c:v>
                      </c:pt>
                      <c:pt idx="388">
                        <c:v>20.94</c:v>
                      </c:pt>
                      <c:pt idx="389">
                        <c:v>20.94</c:v>
                      </c:pt>
                      <c:pt idx="390">
                        <c:v>20.94</c:v>
                      </c:pt>
                      <c:pt idx="391">
                        <c:v>20.95</c:v>
                      </c:pt>
                      <c:pt idx="392">
                        <c:v>20.95</c:v>
                      </c:pt>
                      <c:pt idx="393">
                        <c:v>20.95</c:v>
                      </c:pt>
                      <c:pt idx="394">
                        <c:v>20.96</c:v>
                      </c:pt>
                      <c:pt idx="395">
                        <c:v>20.96</c:v>
                      </c:pt>
                      <c:pt idx="396">
                        <c:v>20.96</c:v>
                      </c:pt>
                      <c:pt idx="397">
                        <c:v>20.96</c:v>
                      </c:pt>
                      <c:pt idx="398">
                        <c:v>20.97</c:v>
                      </c:pt>
                      <c:pt idx="399">
                        <c:v>20.97</c:v>
                      </c:pt>
                      <c:pt idx="400">
                        <c:v>20.97</c:v>
                      </c:pt>
                      <c:pt idx="401">
                        <c:v>20.97</c:v>
                      </c:pt>
                      <c:pt idx="402">
                        <c:v>20.98</c:v>
                      </c:pt>
                      <c:pt idx="403">
                        <c:v>20.98</c:v>
                      </c:pt>
                      <c:pt idx="404">
                        <c:v>20.98</c:v>
                      </c:pt>
                      <c:pt idx="405">
                        <c:v>20.98</c:v>
                      </c:pt>
                      <c:pt idx="406">
                        <c:v>20.99</c:v>
                      </c:pt>
                      <c:pt idx="407">
                        <c:v>20.99</c:v>
                      </c:pt>
                      <c:pt idx="408">
                        <c:v>20.99</c:v>
                      </c:pt>
                      <c:pt idx="409">
                        <c:v>20.99</c:v>
                      </c:pt>
                      <c:pt idx="410">
                        <c:v>21</c:v>
                      </c:pt>
                      <c:pt idx="411">
                        <c:v>21</c:v>
                      </c:pt>
                      <c:pt idx="412">
                        <c:v>21</c:v>
                      </c:pt>
                      <c:pt idx="413">
                        <c:v>21</c:v>
                      </c:pt>
                      <c:pt idx="414">
                        <c:v>21.01</c:v>
                      </c:pt>
                      <c:pt idx="415">
                        <c:v>21.01</c:v>
                      </c:pt>
                      <c:pt idx="416">
                        <c:v>21.01</c:v>
                      </c:pt>
                      <c:pt idx="417">
                        <c:v>21.01</c:v>
                      </c:pt>
                      <c:pt idx="418">
                        <c:v>21.01</c:v>
                      </c:pt>
                      <c:pt idx="419">
                        <c:v>21.02</c:v>
                      </c:pt>
                      <c:pt idx="420">
                        <c:v>21.02</c:v>
                      </c:pt>
                      <c:pt idx="421">
                        <c:v>21.02</c:v>
                      </c:pt>
                      <c:pt idx="422">
                        <c:v>21.02</c:v>
                      </c:pt>
                      <c:pt idx="423">
                        <c:v>21.02</c:v>
                      </c:pt>
                      <c:pt idx="424">
                        <c:v>21.02</c:v>
                      </c:pt>
                      <c:pt idx="425">
                        <c:v>21.03</c:v>
                      </c:pt>
                      <c:pt idx="426">
                        <c:v>21.03</c:v>
                      </c:pt>
                      <c:pt idx="427">
                        <c:v>21.03</c:v>
                      </c:pt>
                      <c:pt idx="428">
                        <c:v>21.03</c:v>
                      </c:pt>
                      <c:pt idx="429">
                        <c:v>21.03</c:v>
                      </c:pt>
                      <c:pt idx="430">
                        <c:v>21.03</c:v>
                      </c:pt>
                      <c:pt idx="431">
                        <c:v>21.04</c:v>
                      </c:pt>
                      <c:pt idx="432">
                        <c:v>21.04</c:v>
                      </c:pt>
                      <c:pt idx="433">
                        <c:v>21.04</c:v>
                      </c:pt>
                      <c:pt idx="434">
                        <c:v>21.04</c:v>
                      </c:pt>
                      <c:pt idx="435">
                        <c:v>21.04</c:v>
                      </c:pt>
                      <c:pt idx="436">
                        <c:v>21.04</c:v>
                      </c:pt>
                      <c:pt idx="437">
                        <c:v>21.04</c:v>
                      </c:pt>
                      <c:pt idx="438">
                        <c:v>21.04</c:v>
                      </c:pt>
                      <c:pt idx="439">
                        <c:v>21.05</c:v>
                      </c:pt>
                      <c:pt idx="440">
                        <c:v>21.05</c:v>
                      </c:pt>
                      <c:pt idx="441">
                        <c:v>21.05</c:v>
                      </c:pt>
                      <c:pt idx="442">
                        <c:v>21.05</c:v>
                      </c:pt>
                      <c:pt idx="443">
                        <c:v>21.05</c:v>
                      </c:pt>
                      <c:pt idx="444">
                        <c:v>21.05</c:v>
                      </c:pt>
                      <c:pt idx="445">
                        <c:v>21.05</c:v>
                      </c:pt>
                      <c:pt idx="446">
                        <c:v>21.05</c:v>
                      </c:pt>
                      <c:pt idx="447">
                        <c:v>21.05</c:v>
                      </c:pt>
                      <c:pt idx="448">
                        <c:v>21.06</c:v>
                      </c:pt>
                      <c:pt idx="449">
                        <c:v>21.06</c:v>
                      </c:pt>
                      <c:pt idx="450">
                        <c:v>21.06</c:v>
                      </c:pt>
                      <c:pt idx="451">
                        <c:v>21.06</c:v>
                      </c:pt>
                      <c:pt idx="452">
                        <c:v>21.06</c:v>
                      </c:pt>
                      <c:pt idx="453">
                        <c:v>21.06</c:v>
                      </c:pt>
                      <c:pt idx="454">
                        <c:v>21.06</c:v>
                      </c:pt>
                      <c:pt idx="455">
                        <c:v>21.06</c:v>
                      </c:pt>
                      <c:pt idx="456">
                        <c:v>21.06</c:v>
                      </c:pt>
                      <c:pt idx="457">
                        <c:v>21.06</c:v>
                      </c:pt>
                      <c:pt idx="458">
                        <c:v>21.06</c:v>
                      </c:pt>
                      <c:pt idx="459">
                        <c:v>21.07</c:v>
                      </c:pt>
                      <c:pt idx="460">
                        <c:v>21.07</c:v>
                      </c:pt>
                      <c:pt idx="461">
                        <c:v>21.07</c:v>
                      </c:pt>
                      <c:pt idx="462">
                        <c:v>21.07</c:v>
                      </c:pt>
                      <c:pt idx="463">
                        <c:v>21.07</c:v>
                      </c:pt>
                      <c:pt idx="464">
                        <c:v>21.07</c:v>
                      </c:pt>
                      <c:pt idx="465">
                        <c:v>21.07</c:v>
                      </c:pt>
                      <c:pt idx="466">
                        <c:v>21.07</c:v>
                      </c:pt>
                      <c:pt idx="467">
                        <c:v>21.07</c:v>
                      </c:pt>
                      <c:pt idx="468">
                        <c:v>21.07</c:v>
                      </c:pt>
                      <c:pt idx="469">
                        <c:v>21.07</c:v>
                      </c:pt>
                      <c:pt idx="470">
                        <c:v>21.07</c:v>
                      </c:pt>
                      <c:pt idx="471">
                        <c:v>21.08</c:v>
                      </c:pt>
                      <c:pt idx="472">
                        <c:v>21.08</c:v>
                      </c:pt>
                      <c:pt idx="473">
                        <c:v>21.08</c:v>
                      </c:pt>
                      <c:pt idx="474">
                        <c:v>21.08</c:v>
                      </c:pt>
                      <c:pt idx="475">
                        <c:v>21.08</c:v>
                      </c:pt>
                      <c:pt idx="476">
                        <c:v>21.08</c:v>
                      </c:pt>
                      <c:pt idx="477">
                        <c:v>21.08</c:v>
                      </c:pt>
                      <c:pt idx="478">
                        <c:v>21.08</c:v>
                      </c:pt>
                      <c:pt idx="479">
                        <c:v>21.08</c:v>
                      </c:pt>
                      <c:pt idx="480">
                        <c:v>21.08</c:v>
                      </c:pt>
                      <c:pt idx="481">
                        <c:v>21.08</c:v>
                      </c:pt>
                      <c:pt idx="482">
                        <c:v>21.09</c:v>
                      </c:pt>
                      <c:pt idx="483">
                        <c:v>21.09</c:v>
                      </c:pt>
                      <c:pt idx="484">
                        <c:v>21.09</c:v>
                      </c:pt>
                      <c:pt idx="485">
                        <c:v>21.09</c:v>
                      </c:pt>
                      <c:pt idx="486">
                        <c:v>21.09</c:v>
                      </c:pt>
                      <c:pt idx="487">
                        <c:v>21.09</c:v>
                      </c:pt>
                      <c:pt idx="488">
                        <c:v>21.09</c:v>
                      </c:pt>
                      <c:pt idx="489">
                        <c:v>21.09</c:v>
                      </c:pt>
                      <c:pt idx="490">
                        <c:v>21.09</c:v>
                      </c:pt>
                      <c:pt idx="491">
                        <c:v>21.09</c:v>
                      </c:pt>
                      <c:pt idx="492">
                        <c:v>21.09</c:v>
                      </c:pt>
                      <c:pt idx="493">
                        <c:v>21.09</c:v>
                      </c:pt>
                      <c:pt idx="494">
                        <c:v>21.09</c:v>
                      </c:pt>
                      <c:pt idx="495">
                        <c:v>21.09</c:v>
                      </c:pt>
                      <c:pt idx="496">
                        <c:v>21.09</c:v>
                      </c:pt>
                      <c:pt idx="497">
                        <c:v>21.09</c:v>
                      </c:pt>
                      <c:pt idx="498">
                        <c:v>21.09</c:v>
                      </c:pt>
                      <c:pt idx="499">
                        <c:v>21.09</c:v>
                      </c:pt>
                      <c:pt idx="500">
                        <c:v>21.09</c:v>
                      </c:pt>
                      <c:pt idx="501">
                        <c:v>21.09</c:v>
                      </c:pt>
                      <c:pt idx="502">
                        <c:v>21.1</c:v>
                      </c:pt>
                      <c:pt idx="503">
                        <c:v>21.1</c:v>
                      </c:pt>
                      <c:pt idx="504">
                        <c:v>21.1</c:v>
                      </c:pt>
                      <c:pt idx="505">
                        <c:v>21.1</c:v>
                      </c:pt>
                      <c:pt idx="506">
                        <c:v>21.1</c:v>
                      </c:pt>
                      <c:pt idx="507">
                        <c:v>21.1</c:v>
                      </c:pt>
                      <c:pt idx="508">
                        <c:v>21.1</c:v>
                      </c:pt>
                      <c:pt idx="509">
                        <c:v>21.1</c:v>
                      </c:pt>
                      <c:pt idx="510">
                        <c:v>21.1</c:v>
                      </c:pt>
                      <c:pt idx="511">
                        <c:v>21.1</c:v>
                      </c:pt>
                      <c:pt idx="512">
                        <c:v>21.1</c:v>
                      </c:pt>
                      <c:pt idx="513">
                        <c:v>21.1</c:v>
                      </c:pt>
                      <c:pt idx="514">
                        <c:v>21.1</c:v>
                      </c:pt>
                      <c:pt idx="515">
                        <c:v>21.1</c:v>
                      </c:pt>
                      <c:pt idx="516">
                        <c:v>21.1</c:v>
                      </c:pt>
                      <c:pt idx="517">
                        <c:v>21.1</c:v>
                      </c:pt>
                      <c:pt idx="518">
                        <c:v>21.1</c:v>
                      </c:pt>
                      <c:pt idx="519">
                        <c:v>21.1</c:v>
                      </c:pt>
                      <c:pt idx="520">
                        <c:v>21.1</c:v>
                      </c:pt>
                      <c:pt idx="521">
                        <c:v>21.1</c:v>
                      </c:pt>
                      <c:pt idx="522">
                        <c:v>21.11</c:v>
                      </c:pt>
                      <c:pt idx="523">
                        <c:v>21.11</c:v>
                      </c:pt>
                      <c:pt idx="524">
                        <c:v>21.11</c:v>
                      </c:pt>
                      <c:pt idx="525">
                        <c:v>21.11</c:v>
                      </c:pt>
                      <c:pt idx="526">
                        <c:v>21.11</c:v>
                      </c:pt>
                      <c:pt idx="527">
                        <c:v>21.11</c:v>
                      </c:pt>
                      <c:pt idx="528">
                        <c:v>21.11</c:v>
                      </c:pt>
                      <c:pt idx="529">
                        <c:v>21.11</c:v>
                      </c:pt>
                      <c:pt idx="530">
                        <c:v>21.11</c:v>
                      </c:pt>
                      <c:pt idx="531">
                        <c:v>21.11</c:v>
                      </c:pt>
                      <c:pt idx="532">
                        <c:v>21.11</c:v>
                      </c:pt>
                      <c:pt idx="533">
                        <c:v>21.11</c:v>
                      </c:pt>
                      <c:pt idx="534">
                        <c:v>21.11</c:v>
                      </c:pt>
                      <c:pt idx="535">
                        <c:v>21.11</c:v>
                      </c:pt>
                      <c:pt idx="536">
                        <c:v>21.11</c:v>
                      </c:pt>
                      <c:pt idx="537">
                        <c:v>21.11</c:v>
                      </c:pt>
                      <c:pt idx="538">
                        <c:v>21.11</c:v>
                      </c:pt>
                      <c:pt idx="539">
                        <c:v>21.11</c:v>
                      </c:pt>
                      <c:pt idx="540">
                        <c:v>21.11</c:v>
                      </c:pt>
                      <c:pt idx="541">
                        <c:v>21.11</c:v>
                      </c:pt>
                      <c:pt idx="542">
                        <c:v>21.11</c:v>
                      </c:pt>
                      <c:pt idx="543">
                        <c:v>21.11</c:v>
                      </c:pt>
                      <c:pt idx="544">
                        <c:v>21.11</c:v>
                      </c:pt>
                      <c:pt idx="545">
                        <c:v>21.11</c:v>
                      </c:pt>
                      <c:pt idx="546">
                        <c:v>21.11</c:v>
                      </c:pt>
                      <c:pt idx="547">
                        <c:v>21.11</c:v>
                      </c:pt>
                      <c:pt idx="548">
                        <c:v>21.11</c:v>
                      </c:pt>
                      <c:pt idx="549">
                        <c:v>21.12</c:v>
                      </c:pt>
                      <c:pt idx="550">
                        <c:v>21.12</c:v>
                      </c:pt>
                      <c:pt idx="551">
                        <c:v>21.12</c:v>
                      </c:pt>
                      <c:pt idx="552">
                        <c:v>21.12</c:v>
                      </c:pt>
                      <c:pt idx="553">
                        <c:v>21.12</c:v>
                      </c:pt>
                      <c:pt idx="554">
                        <c:v>21.12</c:v>
                      </c:pt>
                      <c:pt idx="555">
                        <c:v>21.12</c:v>
                      </c:pt>
                      <c:pt idx="556">
                        <c:v>21.12</c:v>
                      </c:pt>
                      <c:pt idx="557">
                        <c:v>21.12</c:v>
                      </c:pt>
                      <c:pt idx="558">
                        <c:v>21.12</c:v>
                      </c:pt>
                      <c:pt idx="559">
                        <c:v>21.12</c:v>
                      </c:pt>
                      <c:pt idx="560">
                        <c:v>21.12</c:v>
                      </c:pt>
                      <c:pt idx="561">
                        <c:v>21.12</c:v>
                      </c:pt>
                      <c:pt idx="562">
                        <c:v>21.12</c:v>
                      </c:pt>
                      <c:pt idx="563">
                        <c:v>21.12</c:v>
                      </c:pt>
                      <c:pt idx="564">
                        <c:v>21.12</c:v>
                      </c:pt>
                      <c:pt idx="565">
                        <c:v>21.12</c:v>
                      </c:pt>
                      <c:pt idx="566">
                        <c:v>21.12</c:v>
                      </c:pt>
                      <c:pt idx="567">
                        <c:v>21.12</c:v>
                      </c:pt>
                      <c:pt idx="568">
                        <c:v>21.12</c:v>
                      </c:pt>
                      <c:pt idx="569">
                        <c:v>21.12</c:v>
                      </c:pt>
                      <c:pt idx="570">
                        <c:v>21.12</c:v>
                      </c:pt>
                      <c:pt idx="571">
                        <c:v>21.12</c:v>
                      </c:pt>
                      <c:pt idx="572">
                        <c:v>21.12</c:v>
                      </c:pt>
                      <c:pt idx="573">
                        <c:v>21.12</c:v>
                      </c:pt>
                      <c:pt idx="574">
                        <c:v>21.12</c:v>
                      </c:pt>
                      <c:pt idx="575">
                        <c:v>21.12</c:v>
                      </c:pt>
                      <c:pt idx="576">
                        <c:v>21.12</c:v>
                      </c:pt>
                      <c:pt idx="577">
                        <c:v>21.12</c:v>
                      </c:pt>
                      <c:pt idx="578">
                        <c:v>21.12</c:v>
                      </c:pt>
                      <c:pt idx="579">
                        <c:v>21.12</c:v>
                      </c:pt>
                      <c:pt idx="580">
                        <c:v>21.12</c:v>
                      </c:pt>
                      <c:pt idx="581">
                        <c:v>21.13</c:v>
                      </c:pt>
                      <c:pt idx="582">
                        <c:v>21.12</c:v>
                      </c:pt>
                      <c:pt idx="583">
                        <c:v>21.13</c:v>
                      </c:pt>
                      <c:pt idx="584">
                        <c:v>21.13</c:v>
                      </c:pt>
                      <c:pt idx="585">
                        <c:v>21.13</c:v>
                      </c:pt>
                      <c:pt idx="586">
                        <c:v>21.13</c:v>
                      </c:pt>
                      <c:pt idx="587">
                        <c:v>21.13</c:v>
                      </c:pt>
                      <c:pt idx="588">
                        <c:v>21.13</c:v>
                      </c:pt>
                      <c:pt idx="589">
                        <c:v>21.13</c:v>
                      </c:pt>
                      <c:pt idx="590">
                        <c:v>21.13</c:v>
                      </c:pt>
                      <c:pt idx="591">
                        <c:v>21.13</c:v>
                      </c:pt>
                      <c:pt idx="592">
                        <c:v>21.13</c:v>
                      </c:pt>
                      <c:pt idx="593">
                        <c:v>21.13</c:v>
                      </c:pt>
                      <c:pt idx="594">
                        <c:v>21.13</c:v>
                      </c:pt>
                      <c:pt idx="595">
                        <c:v>21.13</c:v>
                      </c:pt>
                      <c:pt idx="596">
                        <c:v>21.13</c:v>
                      </c:pt>
                      <c:pt idx="597">
                        <c:v>21.13</c:v>
                      </c:pt>
                      <c:pt idx="598">
                        <c:v>21.13</c:v>
                      </c:pt>
                      <c:pt idx="599">
                        <c:v>21.13</c:v>
                      </c:pt>
                      <c:pt idx="600">
                        <c:v>21.13</c:v>
                      </c:pt>
                      <c:pt idx="601">
                        <c:v>21.13</c:v>
                      </c:pt>
                      <c:pt idx="602">
                        <c:v>21.13</c:v>
                      </c:pt>
                      <c:pt idx="603">
                        <c:v>21.13</c:v>
                      </c:pt>
                      <c:pt idx="604">
                        <c:v>21.13</c:v>
                      </c:pt>
                      <c:pt idx="605">
                        <c:v>21.13</c:v>
                      </c:pt>
                      <c:pt idx="606">
                        <c:v>21.13</c:v>
                      </c:pt>
                      <c:pt idx="607">
                        <c:v>21.13</c:v>
                      </c:pt>
                      <c:pt idx="608">
                        <c:v>21.13</c:v>
                      </c:pt>
                      <c:pt idx="609">
                        <c:v>21.13</c:v>
                      </c:pt>
                      <c:pt idx="610">
                        <c:v>21.13</c:v>
                      </c:pt>
                      <c:pt idx="611">
                        <c:v>21.13</c:v>
                      </c:pt>
                      <c:pt idx="612">
                        <c:v>21.13</c:v>
                      </c:pt>
                      <c:pt idx="613">
                        <c:v>21.13</c:v>
                      </c:pt>
                      <c:pt idx="614">
                        <c:v>21.13</c:v>
                      </c:pt>
                      <c:pt idx="615">
                        <c:v>21.13</c:v>
                      </c:pt>
                      <c:pt idx="616">
                        <c:v>21.13</c:v>
                      </c:pt>
                      <c:pt idx="617">
                        <c:v>21.13</c:v>
                      </c:pt>
                      <c:pt idx="618">
                        <c:v>21.13</c:v>
                      </c:pt>
                      <c:pt idx="619">
                        <c:v>21.13</c:v>
                      </c:pt>
                      <c:pt idx="620">
                        <c:v>21.13</c:v>
                      </c:pt>
                      <c:pt idx="621">
                        <c:v>21.13</c:v>
                      </c:pt>
                      <c:pt idx="622">
                        <c:v>21.13</c:v>
                      </c:pt>
                      <c:pt idx="623">
                        <c:v>21.13</c:v>
                      </c:pt>
                      <c:pt idx="624">
                        <c:v>21.13</c:v>
                      </c:pt>
                      <c:pt idx="625">
                        <c:v>21.13</c:v>
                      </c:pt>
                      <c:pt idx="626">
                        <c:v>21.13</c:v>
                      </c:pt>
                      <c:pt idx="627">
                        <c:v>21.13</c:v>
                      </c:pt>
                      <c:pt idx="628">
                        <c:v>21.13</c:v>
                      </c:pt>
                      <c:pt idx="629">
                        <c:v>21.13</c:v>
                      </c:pt>
                      <c:pt idx="630">
                        <c:v>21.13</c:v>
                      </c:pt>
                      <c:pt idx="631">
                        <c:v>21.13</c:v>
                      </c:pt>
                      <c:pt idx="632">
                        <c:v>21.13</c:v>
                      </c:pt>
                      <c:pt idx="633">
                        <c:v>21.13</c:v>
                      </c:pt>
                      <c:pt idx="634">
                        <c:v>21.13</c:v>
                      </c:pt>
                      <c:pt idx="635">
                        <c:v>21.13</c:v>
                      </c:pt>
                      <c:pt idx="636">
                        <c:v>21.13</c:v>
                      </c:pt>
                      <c:pt idx="637">
                        <c:v>21.13</c:v>
                      </c:pt>
                      <c:pt idx="638">
                        <c:v>21.13</c:v>
                      </c:pt>
                      <c:pt idx="639">
                        <c:v>21.13</c:v>
                      </c:pt>
                      <c:pt idx="640">
                        <c:v>21.13</c:v>
                      </c:pt>
                      <c:pt idx="641">
                        <c:v>21.13</c:v>
                      </c:pt>
                      <c:pt idx="642">
                        <c:v>21.13</c:v>
                      </c:pt>
                      <c:pt idx="643">
                        <c:v>21.13</c:v>
                      </c:pt>
                      <c:pt idx="644">
                        <c:v>21.13</c:v>
                      </c:pt>
                      <c:pt idx="645">
                        <c:v>21.13</c:v>
                      </c:pt>
                      <c:pt idx="646">
                        <c:v>21.13</c:v>
                      </c:pt>
                      <c:pt idx="647">
                        <c:v>21.13</c:v>
                      </c:pt>
                      <c:pt idx="648">
                        <c:v>21.13</c:v>
                      </c:pt>
                      <c:pt idx="649">
                        <c:v>21.13</c:v>
                      </c:pt>
                      <c:pt idx="650">
                        <c:v>21.13</c:v>
                      </c:pt>
                      <c:pt idx="651">
                        <c:v>21.13</c:v>
                      </c:pt>
                      <c:pt idx="652">
                        <c:v>21.13</c:v>
                      </c:pt>
                      <c:pt idx="653">
                        <c:v>21.13</c:v>
                      </c:pt>
                      <c:pt idx="654">
                        <c:v>21.13</c:v>
                      </c:pt>
                      <c:pt idx="655">
                        <c:v>21.13</c:v>
                      </c:pt>
                      <c:pt idx="656">
                        <c:v>21.13</c:v>
                      </c:pt>
                      <c:pt idx="657">
                        <c:v>21.13</c:v>
                      </c:pt>
                      <c:pt idx="658">
                        <c:v>21.13</c:v>
                      </c:pt>
                      <c:pt idx="659">
                        <c:v>21.13</c:v>
                      </c:pt>
                      <c:pt idx="660">
                        <c:v>21.13</c:v>
                      </c:pt>
                      <c:pt idx="661">
                        <c:v>21.13</c:v>
                      </c:pt>
                      <c:pt idx="662">
                        <c:v>21.13</c:v>
                      </c:pt>
                      <c:pt idx="663">
                        <c:v>21.13</c:v>
                      </c:pt>
                      <c:pt idx="664">
                        <c:v>21.13</c:v>
                      </c:pt>
                      <c:pt idx="665">
                        <c:v>21.13</c:v>
                      </c:pt>
                      <c:pt idx="666">
                        <c:v>21.13</c:v>
                      </c:pt>
                      <c:pt idx="667">
                        <c:v>21.13</c:v>
                      </c:pt>
                      <c:pt idx="668">
                        <c:v>21.13</c:v>
                      </c:pt>
                      <c:pt idx="669">
                        <c:v>21.13</c:v>
                      </c:pt>
                      <c:pt idx="670">
                        <c:v>21.13</c:v>
                      </c:pt>
                      <c:pt idx="671">
                        <c:v>21.13</c:v>
                      </c:pt>
                      <c:pt idx="672">
                        <c:v>21.13</c:v>
                      </c:pt>
                      <c:pt idx="673">
                        <c:v>21.13</c:v>
                      </c:pt>
                      <c:pt idx="674">
                        <c:v>21.13</c:v>
                      </c:pt>
                      <c:pt idx="675">
                        <c:v>21.13</c:v>
                      </c:pt>
                      <c:pt idx="676">
                        <c:v>21.13</c:v>
                      </c:pt>
                      <c:pt idx="677">
                        <c:v>21.13</c:v>
                      </c:pt>
                      <c:pt idx="678">
                        <c:v>21.13</c:v>
                      </c:pt>
                      <c:pt idx="679">
                        <c:v>21.13</c:v>
                      </c:pt>
                      <c:pt idx="680">
                        <c:v>21.13</c:v>
                      </c:pt>
                      <c:pt idx="681">
                        <c:v>21.13</c:v>
                      </c:pt>
                      <c:pt idx="682">
                        <c:v>21.13</c:v>
                      </c:pt>
                      <c:pt idx="683">
                        <c:v>21.13</c:v>
                      </c:pt>
                      <c:pt idx="684">
                        <c:v>21.13</c:v>
                      </c:pt>
                      <c:pt idx="685">
                        <c:v>21.13</c:v>
                      </c:pt>
                      <c:pt idx="686">
                        <c:v>21.13</c:v>
                      </c:pt>
                      <c:pt idx="687">
                        <c:v>21.13</c:v>
                      </c:pt>
                      <c:pt idx="688">
                        <c:v>21.13</c:v>
                      </c:pt>
                      <c:pt idx="689">
                        <c:v>21.13</c:v>
                      </c:pt>
                      <c:pt idx="690">
                        <c:v>21.13</c:v>
                      </c:pt>
                      <c:pt idx="691">
                        <c:v>21.13</c:v>
                      </c:pt>
                      <c:pt idx="692">
                        <c:v>21.13</c:v>
                      </c:pt>
                      <c:pt idx="693">
                        <c:v>21.13</c:v>
                      </c:pt>
                      <c:pt idx="694">
                        <c:v>21.13</c:v>
                      </c:pt>
                      <c:pt idx="695">
                        <c:v>21.13</c:v>
                      </c:pt>
                      <c:pt idx="696">
                        <c:v>21.13</c:v>
                      </c:pt>
                      <c:pt idx="697">
                        <c:v>21.13</c:v>
                      </c:pt>
                      <c:pt idx="698">
                        <c:v>21.13</c:v>
                      </c:pt>
                      <c:pt idx="699">
                        <c:v>21.13</c:v>
                      </c:pt>
                      <c:pt idx="700">
                        <c:v>21.13</c:v>
                      </c:pt>
                      <c:pt idx="701">
                        <c:v>21.13</c:v>
                      </c:pt>
                      <c:pt idx="702">
                        <c:v>21.13</c:v>
                      </c:pt>
                      <c:pt idx="703">
                        <c:v>21.13</c:v>
                      </c:pt>
                      <c:pt idx="704">
                        <c:v>21.13</c:v>
                      </c:pt>
                      <c:pt idx="705">
                        <c:v>21.13</c:v>
                      </c:pt>
                      <c:pt idx="706">
                        <c:v>21.13</c:v>
                      </c:pt>
                      <c:pt idx="707">
                        <c:v>21.13</c:v>
                      </c:pt>
                      <c:pt idx="708">
                        <c:v>21.13</c:v>
                      </c:pt>
                      <c:pt idx="709">
                        <c:v>21.13</c:v>
                      </c:pt>
                      <c:pt idx="710">
                        <c:v>21.13</c:v>
                      </c:pt>
                      <c:pt idx="711">
                        <c:v>21.13</c:v>
                      </c:pt>
                      <c:pt idx="712">
                        <c:v>21.13</c:v>
                      </c:pt>
                      <c:pt idx="713">
                        <c:v>21.13</c:v>
                      </c:pt>
                      <c:pt idx="714">
                        <c:v>21.13</c:v>
                      </c:pt>
                      <c:pt idx="715">
                        <c:v>21.13</c:v>
                      </c:pt>
                      <c:pt idx="716">
                        <c:v>21.13</c:v>
                      </c:pt>
                      <c:pt idx="717">
                        <c:v>21.13</c:v>
                      </c:pt>
                      <c:pt idx="718">
                        <c:v>21.13</c:v>
                      </c:pt>
                      <c:pt idx="719">
                        <c:v>21.13</c:v>
                      </c:pt>
                      <c:pt idx="720">
                        <c:v>21.13</c:v>
                      </c:pt>
                      <c:pt idx="721">
                        <c:v>21.13</c:v>
                      </c:pt>
                      <c:pt idx="722">
                        <c:v>21.13</c:v>
                      </c:pt>
                      <c:pt idx="723">
                        <c:v>21.13</c:v>
                      </c:pt>
                      <c:pt idx="724">
                        <c:v>21.13</c:v>
                      </c:pt>
                      <c:pt idx="725">
                        <c:v>21.13</c:v>
                      </c:pt>
                      <c:pt idx="726">
                        <c:v>21.13</c:v>
                      </c:pt>
                      <c:pt idx="727">
                        <c:v>21.13</c:v>
                      </c:pt>
                      <c:pt idx="728">
                        <c:v>21.13</c:v>
                      </c:pt>
                      <c:pt idx="729">
                        <c:v>21.13</c:v>
                      </c:pt>
                      <c:pt idx="730">
                        <c:v>21.13</c:v>
                      </c:pt>
                      <c:pt idx="731">
                        <c:v>21.13</c:v>
                      </c:pt>
                      <c:pt idx="732">
                        <c:v>21.13</c:v>
                      </c:pt>
                      <c:pt idx="733">
                        <c:v>21.13</c:v>
                      </c:pt>
                      <c:pt idx="734">
                        <c:v>21.13</c:v>
                      </c:pt>
                      <c:pt idx="735">
                        <c:v>21.13</c:v>
                      </c:pt>
                      <c:pt idx="736">
                        <c:v>21.13</c:v>
                      </c:pt>
                      <c:pt idx="737">
                        <c:v>21.13</c:v>
                      </c:pt>
                      <c:pt idx="738">
                        <c:v>21.13</c:v>
                      </c:pt>
                      <c:pt idx="739">
                        <c:v>21.13</c:v>
                      </c:pt>
                      <c:pt idx="740">
                        <c:v>21.13</c:v>
                      </c:pt>
                      <c:pt idx="741">
                        <c:v>21.13</c:v>
                      </c:pt>
                      <c:pt idx="742">
                        <c:v>21.13</c:v>
                      </c:pt>
                      <c:pt idx="743">
                        <c:v>21.13</c:v>
                      </c:pt>
                      <c:pt idx="744">
                        <c:v>21.13</c:v>
                      </c:pt>
                      <c:pt idx="745">
                        <c:v>21.13</c:v>
                      </c:pt>
                      <c:pt idx="746">
                        <c:v>21.13</c:v>
                      </c:pt>
                      <c:pt idx="747">
                        <c:v>21.13</c:v>
                      </c:pt>
                      <c:pt idx="748">
                        <c:v>21.13</c:v>
                      </c:pt>
                      <c:pt idx="749">
                        <c:v>21.13</c:v>
                      </c:pt>
                      <c:pt idx="750">
                        <c:v>21.13</c:v>
                      </c:pt>
                      <c:pt idx="751">
                        <c:v>21.13</c:v>
                      </c:pt>
                      <c:pt idx="752">
                        <c:v>21.13</c:v>
                      </c:pt>
                      <c:pt idx="753">
                        <c:v>21.13</c:v>
                      </c:pt>
                      <c:pt idx="754">
                        <c:v>21.13</c:v>
                      </c:pt>
                      <c:pt idx="755">
                        <c:v>21.13</c:v>
                      </c:pt>
                      <c:pt idx="756">
                        <c:v>21.13</c:v>
                      </c:pt>
                      <c:pt idx="757">
                        <c:v>21.13</c:v>
                      </c:pt>
                      <c:pt idx="758">
                        <c:v>21.13</c:v>
                      </c:pt>
                      <c:pt idx="759">
                        <c:v>21.13</c:v>
                      </c:pt>
                      <c:pt idx="760">
                        <c:v>21.13</c:v>
                      </c:pt>
                      <c:pt idx="761">
                        <c:v>21.13</c:v>
                      </c:pt>
                      <c:pt idx="762">
                        <c:v>21.13</c:v>
                      </c:pt>
                      <c:pt idx="763">
                        <c:v>21.13</c:v>
                      </c:pt>
                      <c:pt idx="764">
                        <c:v>21.13</c:v>
                      </c:pt>
                      <c:pt idx="765">
                        <c:v>21.13</c:v>
                      </c:pt>
                      <c:pt idx="766">
                        <c:v>21.13</c:v>
                      </c:pt>
                      <c:pt idx="767">
                        <c:v>21.13</c:v>
                      </c:pt>
                      <c:pt idx="768">
                        <c:v>21.13</c:v>
                      </c:pt>
                      <c:pt idx="769">
                        <c:v>21.13</c:v>
                      </c:pt>
                      <c:pt idx="770">
                        <c:v>21.13</c:v>
                      </c:pt>
                      <c:pt idx="771">
                        <c:v>21.13</c:v>
                      </c:pt>
                      <c:pt idx="772">
                        <c:v>21.13</c:v>
                      </c:pt>
                      <c:pt idx="773">
                        <c:v>21.13</c:v>
                      </c:pt>
                      <c:pt idx="774">
                        <c:v>21.13</c:v>
                      </c:pt>
                      <c:pt idx="775">
                        <c:v>21.13</c:v>
                      </c:pt>
                      <c:pt idx="776">
                        <c:v>21.13</c:v>
                      </c:pt>
                      <c:pt idx="777">
                        <c:v>21.13</c:v>
                      </c:pt>
                      <c:pt idx="778">
                        <c:v>21.13</c:v>
                      </c:pt>
                      <c:pt idx="779">
                        <c:v>21.13</c:v>
                      </c:pt>
                      <c:pt idx="780">
                        <c:v>21.13</c:v>
                      </c:pt>
                      <c:pt idx="781">
                        <c:v>21.13</c:v>
                      </c:pt>
                      <c:pt idx="782">
                        <c:v>21.13</c:v>
                      </c:pt>
                      <c:pt idx="783">
                        <c:v>21.13</c:v>
                      </c:pt>
                      <c:pt idx="784">
                        <c:v>21.13</c:v>
                      </c:pt>
                      <c:pt idx="785">
                        <c:v>21.13</c:v>
                      </c:pt>
                      <c:pt idx="786">
                        <c:v>21.13</c:v>
                      </c:pt>
                      <c:pt idx="787">
                        <c:v>21.13</c:v>
                      </c:pt>
                      <c:pt idx="788">
                        <c:v>21.13</c:v>
                      </c:pt>
                      <c:pt idx="789">
                        <c:v>21.13</c:v>
                      </c:pt>
                      <c:pt idx="790">
                        <c:v>21.13</c:v>
                      </c:pt>
                      <c:pt idx="791">
                        <c:v>21.13</c:v>
                      </c:pt>
                      <c:pt idx="792">
                        <c:v>21.13</c:v>
                      </c:pt>
                      <c:pt idx="793">
                        <c:v>21.13</c:v>
                      </c:pt>
                      <c:pt idx="794">
                        <c:v>21.13</c:v>
                      </c:pt>
                      <c:pt idx="795">
                        <c:v>21.13</c:v>
                      </c:pt>
                      <c:pt idx="796">
                        <c:v>21.13</c:v>
                      </c:pt>
                      <c:pt idx="797">
                        <c:v>21.13</c:v>
                      </c:pt>
                      <c:pt idx="798">
                        <c:v>21.13</c:v>
                      </c:pt>
                      <c:pt idx="799">
                        <c:v>21.13</c:v>
                      </c:pt>
                    </c:numCache>
                  </c:numRef>
                </c:yVal>
                <c:smooth val="0"/>
                <c:extLst xmlns:c15="http://schemas.microsoft.com/office/drawing/2012/chart">
                  <c:ext xmlns:c16="http://schemas.microsoft.com/office/drawing/2014/chart" uri="{C3380CC4-5D6E-409C-BE32-E72D297353CC}">
                    <c16:uniqueId val="{00000007-CE37-484E-875F-A7440BAA942C}"/>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GM1808A_TZ!$A$3</c15:sqref>
                        </c15:formulaRef>
                      </c:ext>
                    </c:extLst>
                    <c:strCache>
                      <c:ptCount val="1"/>
                      <c:pt idx="0">
                        <c:v>Referenz TZ</c:v>
                      </c:pt>
                    </c:strCache>
                  </c:strRef>
                </c:tx>
                <c:spPr>
                  <a:ln w="19050" cap="rnd">
                    <a:solidFill>
                      <a:srgbClr val="00B050"/>
                    </a:solidFill>
                    <a:round/>
                  </a:ln>
                  <a:effectLst/>
                </c:spPr>
                <c:marker>
                  <c:symbol val="none"/>
                </c:marker>
                <c:xVal>
                  <c:numRef>
                    <c:extLst xmlns:c15="http://schemas.microsoft.com/office/drawing/2012/chart">
                      <c:ext xmlns:c15="http://schemas.microsoft.com/office/drawing/2012/chart" uri="{02D57815-91ED-43cb-92C2-25804820EDAC}">
                        <c15:formulaRef>
                          <c15:sqref>GM1808A_TZ!$A$25:$A$824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GM1808A_TZ!$B$25:$B$824</c15:sqref>
                        </c15:formulaRef>
                      </c:ext>
                    </c:extLst>
                    <c:numCache>
                      <c:formatCode>General</c:formatCode>
                      <c:ptCount val="800"/>
                      <c:pt idx="0">
                        <c:v>0</c:v>
                      </c:pt>
                      <c:pt idx="1">
                        <c:v>7.5</c:v>
                      </c:pt>
                      <c:pt idx="2">
                        <c:v>11.18</c:v>
                      </c:pt>
                      <c:pt idx="3">
                        <c:v>13.96</c:v>
                      </c:pt>
                      <c:pt idx="4">
                        <c:v>14.4</c:v>
                      </c:pt>
                      <c:pt idx="5">
                        <c:v>13.96</c:v>
                      </c:pt>
                      <c:pt idx="6">
                        <c:v>13.4</c:v>
                      </c:pt>
                      <c:pt idx="7">
                        <c:v>12.89</c:v>
                      </c:pt>
                      <c:pt idx="8">
                        <c:v>12.45</c:v>
                      </c:pt>
                      <c:pt idx="9">
                        <c:v>12.06</c:v>
                      </c:pt>
                      <c:pt idx="10">
                        <c:v>11.68</c:v>
                      </c:pt>
                      <c:pt idx="11">
                        <c:v>11.38</c:v>
                      </c:pt>
                      <c:pt idx="12">
                        <c:v>11.15</c:v>
                      </c:pt>
                      <c:pt idx="13">
                        <c:v>10.94</c:v>
                      </c:pt>
                      <c:pt idx="14">
                        <c:v>10.76</c:v>
                      </c:pt>
                      <c:pt idx="15">
                        <c:v>10.6</c:v>
                      </c:pt>
                      <c:pt idx="16">
                        <c:v>10.45</c:v>
                      </c:pt>
                      <c:pt idx="17">
                        <c:v>10.32</c:v>
                      </c:pt>
                      <c:pt idx="18">
                        <c:v>10.19</c:v>
                      </c:pt>
                      <c:pt idx="19">
                        <c:v>10.06</c:v>
                      </c:pt>
                      <c:pt idx="20">
                        <c:v>9.94</c:v>
                      </c:pt>
                      <c:pt idx="21">
                        <c:v>9.83</c:v>
                      </c:pt>
                      <c:pt idx="22">
                        <c:v>9.73</c:v>
                      </c:pt>
                      <c:pt idx="23">
                        <c:v>9.64</c:v>
                      </c:pt>
                      <c:pt idx="24">
                        <c:v>9.56</c:v>
                      </c:pt>
                      <c:pt idx="25">
                        <c:v>9.48</c:v>
                      </c:pt>
                      <c:pt idx="26">
                        <c:v>9.39</c:v>
                      </c:pt>
                      <c:pt idx="27">
                        <c:v>9.32</c:v>
                      </c:pt>
                      <c:pt idx="28">
                        <c:v>9.25</c:v>
                      </c:pt>
                      <c:pt idx="29">
                        <c:v>9.19</c:v>
                      </c:pt>
                      <c:pt idx="30">
                        <c:v>9.1300000000000008</c:v>
                      </c:pt>
                      <c:pt idx="31">
                        <c:v>9.07</c:v>
                      </c:pt>
                      <c:pt idx="32">
                        <c:v>9</c:v>
                      </c:pt>
                      <c:pt idx="33">
                        <c:v>8.9499999999999993</c:v>
                      </c:pt>
                      <c:pt idx="34">
                        <c:v>8.9</c:v>
                      </c:pt>
                      <c:pt idx="35">
                        <c:v>8.85</c:v>
                      </c:pt>
                      <c:pt idx="36">
                        <c:v>8.8000000000000007</c:v>
                      </c:pt>
                      <c:pt idx="37">
                        <c:v>8.76</c:v>
                      </c:pt>
                      <c:pt idx="38">
                        <c:v>8.7100000000000009</c:v>
                      </c:pt>
                      <c:pt idx="39">
                        <c:v>8.67</c:v>
                      </c:pt>
                      <c:pt idx="40">
                        <c:v>8.6300000000000008</c:v>
                      </c:pt>
                      <c:pt idx="41">
                        <c:v>8.59</c:v>
                      </c:pt>
                      <c:pt idx="42">
                        <c:v>8.5500000000000007</c:v>
                      </c:pt>
                      <c:pt idx="43">
                        <c:v>8.51</c:v>
                      </c:pt>
                      <c:pt idx="44">
                        <c:v>8.48</c:v>
                      </c:pt>
                      <c:pt idx="45">
                        <c:v>8.44</c:v>
                      </c:pt>
                      <c:pt idx="46">
                        <c:v>8.41</c:v>
                      </c:pt>
                      <c:pt idx="47">
                        <c:v>8.3800000000000008</c:v>
                      </c:pt>
                      <c:pt idx="48">
                        <c:v>8.34</c:v>
                      </c:pt>
                      <c:pt idx="49">
                        <c:v>8.31</c:v>
                      </c:pt>
                      <c:pt idx="50">
                        <c:v>8.2799999999999994</c:v>
                      </c:pt>
                      <c:pt idx="51">
                        <c:v>8.26</c:v>
                      </c:pt>
                      <c:pt idx="52">
                        <c:v>8.23</c:v>
                      </c:pt>
                      <c:pt idx="53">
                        <c:v>8.1999999999999993</c:v>
                      </c:pt>
                      <c:pt idx="54">
                        <c:v>8.18</c:v>
                      </c:pt>
                      <c:pt idx="55">
                        <c:v>8.15</c:v>
                      </c:pt>
                      <c:pt idx="56">
                        <c:v>8.1199999999999992</c:v>
                      </c:pt>
                      <c:pt idx="57">
                        <c:v>8.1</c:v>
                      </c:pt>
                      <c:pt idx="58">
                        <c:v>8.07</c:v>
                      </c:pt>
                      <c:pt idx="59">
                        <c:v>8.0500000000000007</c:v>
                      </c:pt>
                      <c:pt idx="60">
                        <c:v>8.0299999999999994</c:v>
                      </c:pt>
                      <c:pt idx="61">
                        <c:v>8.01</c:v>
                      </c:pt>
                      <c:pt idx="62">
                        <c:v>7.99</c:v>
                      </c:pt>
                      <c:pt idx="63">
                        <c:v>7.97</c:v>
                      </c:pt>
                      <c:pt idx="64">
                        <c:v>7.95</c:v>
                      </c:pt>
                      <c:pt idx="65">
                        <c:v>7.93</c:v>
                      </c:pt>
                      <c:pt idx="66">
                        <c:v>7.91</c:v>
                      </c:pt>
                      <c:pt idx="67">
                        <c:v>7.89</c:v>
                      </c:pt>
                      <c:pt idx="68">
                        <c:v>7.87</c:v>
                      </c:pt>
                      <c:pt idx="69">
                        <c:v>7.85</c:v>
                      </c:pt>
                      <c:pt idx="70">
                        <c:v>7.84</c:v>
                      </c:pt>
                      <c:pt idx="71">
                        <c:v>7.82</c:v>
                      </c:pt>
                      <c:pt idx="72">
                        <c:v>7.8</c:v>
                      </c:pt>
                      <c:pt idx="73">
                        <c:v>7.79</c:v>
                      </c:pt>
                      <c:pt idx="74">
                        <c:v>7.77</c:v>
                      </c:pt>
                      <c:pt idx="75">
                        <c:v>7.76</c:v>
                      </c:pt>
                      <c:pt idx="76">
                        <c:v>7.74</c:v>
                      </c:pt>
                      <c:pt idx="77">
                        <c:v>7.73</c:v>
                      </c:pt>
                      <c:pt idx="78">
                        <c:v>7.71</c:v>
                      </c:pt>
                      <c:pt idx="79">
                        <c:v>7.7</c:v>
                      </c:pt>
                      <c:pt idx="80">
                        <c:v>7.68</c:v>
                      </c:pt>
                      <c:pt idx="81">
                        <c:v>7.67</c:v>
                      </c:pt>
                      <c:pt idx="82">
                        <c:v>7.66</c:v>
                      </c:pt>
                      <c:pt idx="83">
                        <c:v>7.65</c:v>
                      </c:pt>
                      <c:pt idx="84">
                        <c:v>7.63</c:v>
                      </c:pt>
                      <c:pt idx="85">
                        <c:v>7.62</c:v>
                      </c:pt>
                      <c:pt idx="86">
                        <c:v>7.61</c:v>
                      </c:pt>
                      <c:pt idx="87">
                        <c:v>7.6</c:v>
                      </c:pt>
                      <c:pt idx="88">
                        <c:v>7.59</c:v>
                      </c:pt>
                      <c:pt idx="89">
                        <c:v>7.58</c:v>
                      </c:pt>
                      <c:pt idx="90">
                        <c:v>7.57</c:v>
                      </c:pt>
                      <c:pt idx="91">
                        <c:v>7.56</c:v>
                      </c:pt>
                      <c:pt idx="92">
                        <c:v>7.55</c:v>
                      </c:pt>
                      <c:pt idx="93">
                        <c:v>7.54</c:v>
                      </c:pt>
                      <c:pt idx="94">
                        <c:v>7.53</c:v>
                      </c:pt>
                      <c:pt idx="95">
                        <c:v>7.52</c:v>
                      </c:pt>
                      <c:pt idx="96">
                        <c:v>7.51</c:v>
                      </c:pt>
                      <c:pt idx="97">
                        <c:v>7.51</c:v>
                      </c:pt>
                      <c:pt idx="98">
                        <c:v>7.5</c:v>
                      </c:pt>
                      <c:pt idx="99">
                        <c:v>7.49</c:v>
                      </c:pt>
                      <c:pt idx="100">
                        <c:v>7.48</c:v>
                      </c:pt>
                      <c:pt idx="101">
                        <c:v>7.48</c:v>
                      </c:pt>
                      <c:pt idx="102">
                        <c:v>7.47</c:v>
                      </c:pt>
                      <c:pt idx="103">
                        <c:v>7.46</c:v>
                      </c:pt>
                      <c:pt idx="104">
                        <c:v>7.45</c:v>
                      </c:pt>
                      <c:pt idx="105">
                        <c:v>7.45</c:v>
                      </c:pt>
                      <c:pt idx="106">
                        <c:v>7.44</c:v>
                      </c:pt>
                      <c:pt idx="107">
                        <c:v>7.44</c:v>
                      </c:pt>
                      <c:pt idx="108">
                        <c:v>7.43</c:v>
                      </c:pt>
                      <c:pt idx="109">
                        <c:v>7.43</c:v>
                      </c:pt>
                      <c:pt idx="110">
                        <c:v>7.41</c:v>
                      </c:pt>
                      <c:pt idx="111">
                        <c:v>7.4</c:v>
                      </c:pt>
                      <c:pt idx="112">
                        <c:v>7.39</c:v>
                      </c:pt>
                      <c:pt idx="113">
                        <c:v>7.37</c:v>
                      </c:pt>
                      <c:pt idx="114">
                        <c:v>7.36</c:v>
                      </c:pt>
                      <c:pt idx="115">
                        <c:v>7.35</c:v>
                      </c:pt>
                      <c:pt idx="116">
                        <c:v>7.34</c:v>
                      </c:pt>
                      <c:pt idx="117">
                        <c:v>7.33</c:v>
                      </c:pt>
                      <c:pt idx="118">
                        <c:v>7.32</c:v>
                      </c:pt>
                      <c:pt idx="119">
                        <c:v>7.32</c:v>
                      </c:pt>
                      <c:pt idx="120">
                        <c:v>7.31</c:v>
                      </c:pt>
                      <c:pt idx="121">
                        <c:v>7.3</c:v>
                      </c:pt>
                      <c:pt idx="122">
                        <c:v>7.3</c:v>
                      </c:pt>
                      <c:pt idx="123">
                        <c:v>7.29</c:v>
                      </c:pt>
                      <c:pt idx="124">
                        <c:v>7.29</c:v>
                      </c:pt>
                      <c:pt idx="125">
                        <c:v>7.29</c:v>
                      </c:pt>
                      <c:pt idx="126">
                        <c:v>7.28</c:v>
                      </c:pt>
                      <c:pt idx="127">
                        <c:v>7.28</c:v>
                      </c:pt>
                      <c:pt idx="128">
                        <c:v>7.28</c:v>
                      </c:pt>
                      <c:pt idx="129">
                        <c:v>7.28</c:v>
                      </c:pt>
                      <c:pt idx="130">
                        <c:v>7.28</c:v>
                      </c:pt>
                      <c:pt idx="131">
                        <c:v>7.27</c:v>
                      </c:pt>
                      <c:pt idx="132">
                        <c:v>7.27</c:v>
                      </c:pt>
                      <c:pt idx="133">
                        <c:v>7.27</c:v>
                      </c:pt>
                      <c:pt idx="134">
                        <c:v>7.28</c:v>
                      </c:pt>
                      <c:pt idx="135">
                        <c:v>7.28</c:v>
                      </c:pt>
                      <c:pt idx="136">
                        <c:v>7.28</c:v>
                      </c:pt>
                      <c:pt idx="137">
                        <c:v>7.28</c:v>
                      </c:pt>
                      <c:pt idx="138">
                        <c:v>7.29</c:v>
                      </c:pt>
                      <c:pt idx="139">
                        <c:v>7.29</c:v>
                      </c:pt>
                      <c:pt idx="140">
                        <c:v>7.29</c:v>
                      </c:pt>
                      <c:pt idx="141">
                        <c:v>7.3</c:v>
                      </c:pt>
                      <c:pt idx="142">
                        <c:v>7.3</c:v>
                      </c:pt>
                      <c:pt idx="143">
                        <c:v>7.31</c:v>
                      </c:pt>
                      <c:pt idx="144">
                        <c:v>7.31</c:v>
                      </c:pt>
                      <c:pt idx="145">
                        <c:v>7.32</c:v>
                      </c:pt>
                      <c:pt idx="146">
                        <c:v>7.33</c:v>
                      </c:pt>
                      <c:pt idx="147">
                        <c:v>7.34</c:v>
                      </c:pt>
                      <c:pt idx="148">
                        <c:v>7.34</c:v>
                      </c:pt>
                      <c:pt idx="149">
                        <c:v>7.35</c:v>
                      </c:pt>
                      <c:pt idx="150">
                        <c:v>7.36</c:v>
                      </c:pt>
                      <c:pt idx="151">
                        <c:v>7.37</c:v>
                      </c:pt>
                      <c:pt idx="152">
                        <c:v>7.38</c:v>
                      </c:pt>
                      <c:pt idx="153">
                        <c:v>7.39</c:v>
                      </c:pt>
                      <c:pt idx="154">
                        <c:v>7.4</c:v>
                      </c:pt>
                      <c:pt idx="155">
                        <c:v>7.41</c:v>
                      </c:pt>
                      <c:pt idx="156">
                        <c:v>7.43</c:v>
                      </c:pt>
                      <c:pt idx="157">
                        <c:v>7.44</c:v>
                      </c:pt>
                      <c:pt idx="158">
                        <c:v>7.45</c:v>
                      </c:pt>
                      <c:pt idx="159">
                        <c:v>7.47</c:v>
                      </c:pt>
                      <c:pt idx="160">
                        <c:v>7.48</c:v>
                      </c:pt>
                      <c:pt idx="161">
                        <c:v>7.49</c:v>
                      </c:pt>
                      <c:pt idx="162">
                        <c:v>7.51</c:v>
                      </c:pt>
                      <c:pt idx="163">
                        <c:v>7.53</c:v>
                      </c:pt>
                      <c:pt idx="164">
                        <c:v>7.54</c:v>
                      </c:pt>
                      <c:pt idx="165">
                        <c:v>7.56</c:v>
                      </c:pt>
                      <c:pt idx="166">
                        <c:v>7.58</c:v>
                      </c:pt>
                      <c:pt idx="167">
                        <c:v>7.59</c:v>
                      </c:pt>
                      <c:pt idx="168">
                        <c:v>7.61</c:v>
                      </c:pt>
                      <c:pt idx="169">
                        <c:v>7.63</c:v>
                      </c:pt>
                      <c:pt idx="170">
                        <c:v>7.65</c:v>
                      </c:pt>
                      <c:pt idx="171">
                        <c:v>7.67</c:v>
                      </c:pt>
                      <c:pt idx="172">
                        <c:v>7.69</c:v>
                      </c:pt>
                      <c:pt idx="173">
                        <c:v>7.71</c:v>
                      </c:pt>
                      <c:pt idx="174">
                        <c:v>7.73</c:v>
                      </c:pt>
                      <c:pt idx="175">
                        <c:v>7.76</c:v>
                      </c:pt>
                      <c:pt idx="176">
                        <c:v>7.78</c:v>
                      </c:pt>
                      <c:pt idx="177">
                        <c:v>7.8</c:v>
                      </c:pt>
                      <c:pt idx="178">
                        <c:v>7.83</c:v>
                      </c:pt>
                      <c:pt idx="179">
                        <c:v>7.85</c:v>
                      </c:pt>
                      <c:pt idx="180">
                        <c:v>7.87</c:v>
                      </c:pt>
                      <c:pt idx="181">
                        <c:v>7.9</c:v>
                      </c:pt>
                      <c:pt idx="182">
                        <c:v>7.93</c:v>
                      </c:pt>
                      <c:pt idx="183">
                        <c:v>7.95</c:v>
                      </c:pt>
                      <c:pt idx="184">
                        <c:v>7.98</c:v>
                      </c:pt>
                      <c:pt idx="185">
                        <c:v>8.01</c:v>
                      </c:pt>
                      <c:pt idx="186">
                        <c:v>8.0399999999999991</c:v>
                      </c:pt>
                      <c:pt idx="187">
                        <c:v>8.07</c:v>
                      </c:pt>
                      <c:pt idx="188">
                        <c:v>8.1</c:v>
                      </c:pt>
                      <c:pt idx="189">
                        <c:v>8.1300000000000008</c:v>
                      </c:pt>
                      <c:pt idx="190">
                        <c:v>8.16</c:v>
                      </c:pt>
                      <c:pt idx="191">
                        <c:v>8.19</c:v>
                      </c:pt>
                      <c:pt idx="192">
                        <c:v>8.2200000000000006</c:v>
                      </c:pt>
                      <c:pt idx="193">
                        <c:v>8.25</c:v>
                      </c:pt>
                      <c:pt idx="194">
                        <c:v>8.2899999999999991</c:v>
                      </c:pt>
                      <c:pt idx="195">
                        <c:v>8.32</c:v>
                      </c:pt>
                      <c:pt idx="196">
                        <c:v>8.35</c:v>
                      </c:pt>
                      <c:pt idx="197">
                        <c:v>8.39</c:v>
                      </c:pt>
                      <c:pt idx="198">
                        <c:v>8.43</c:v>
                      </c:pt>
                      <c:pt idx="199">
                        <c:v>8.4600000000000009</c:v>
                      </c:pt>
                      <c:pt idx="200">
                        <c:v>8.5</c:v>
                      </c:pt>
                      <c:pt idx="201">
                        <c:v>8.5399999999999991</c:v>
                      </c:pt>
                      <c:pt idx="202">
                        <c:v>8.58</c:v>
                      </c:pt>
                      <c:pt idx="203">
                        <c:v>8.61</c:v>
                      </c:pt>
                      <c:pt idx="204">
                        <c:v>8.65</c:v>
                      </c:pt>
                      <c:pt idx="205">
                        <c:v>8.6999999999999993</c:v>
                      </c:pt>
                      <c:pt idx="206">
                        <c:v>8.74</c:v>
                      </c:pt>
                      <c:pt idx="207">
                        <c:v>8.7799999999999994</c:v>
                      </c:pt>
                      <c:pt idx="208">
                        <c:v>8.82</c:v>
                      </c:pt>
                      <c:pt idx="209">
                        <c:v>8.86</c:v>
                      </c:pt>
                      <c:pt idx="210">
                        <c:v>8.91</c:v>
                      </c:pt>
                      <c:pt idx="211">
                        <c:v>8.9499999999999993</c:v>
                      </c:pt>
                      <c:pt idx="212">
                        <c:v>9</c:v>
                      </c:pt>
                      <c:pt idx="213">
                        <c:v>9.0399999999999991</c:v>
                      </c:pt>
                      <c:pt idx="214">
                        <c:v>9.09</c:v>
                      </c:pt>
                      <c:pt idx="215">
                        <c:v>9.14</c:v>
                      </c:pt>
                      <c:pt idx="216">
                        <c:v>9.18</c:v>
                      </c:pt>
                      <c:pt idx="217">
                        <c:v>9.23</c:v>
                      </c:pt>
                      <c:pt idx="218">
                        <c:v>9.2799999999999994</c:v>
                      </c:pt>
                      <c:pt idx="219">
                        <c:v>9.33</c:v>
                      </c:pt>
                      <c:pt idx="220">
                        <c:v>9.3800000000000008</c:v>
                      </c:pt>
                      <c:pt idx="221">
                        <c:v>9.43</c:v>
                      </c:pt>
                      <c:pt idx="222">
                        <c:v>9.48</c:v>
                      </c:pt>
                      <c:pt idx="223">
                        <c:v>9.5299999999999994</c:v>
                      </c:pt>
                      <c:pt idx="224">
                        <c:v>9.59</c:v>
                      </c:pt>
                      <c:pt idx="225">
                        <c:v>9.64</c:v>
                      </c:pt>
                      <c:pt idx="226">
                        <c:v>9.69</c:v>
                      </c:pt>
                      <c:pt idx="227">
                        <c:v>9.75</c:v>
                      </c:pt>
                      <c:pt idx="228">
                        <c:v>9.8000000000000007</c:v>
                      </c:pt>
                      <c:pt idx="229">
                        <c:v>9.86</c:v>
                      </c:pt>
                      <c:pt idx="230">
                        <c:v>9.91</c:v>
                      </c:pt>
                      <c:pt idx="231">
                        <c:v>9.9700000000000006</c:v>
                      </c:pt>
                      <c:pt idx="232">
                        <c:v>10.029999999999999</c:v>
                      </c:pt>
                      <c:pt idx="233">
                        <c:v>10.09</c:v>
                      </c:pt>
                      <c:pt idx="234">
                        <c:v>10.15</c:v>
                      </c:pt>
                      <c:pt idx="235">
                        <c:v>10.210000000000001</c:v>
                      </c:pt>
                      <c:pt idx="236">
                        <c:v>10.27</c:v>
                      </c:pt>
                      <c:pt idx="237">
                        <c:v>10.33</c:v>
                      </c:pt>
                      <c:pt idx="238">
                        <c:v>10.39</c:v>
                      </c:pt>
                      <c:pt idx="239">
                        <c:v>10.45</c:v>
                      </c:pt>
                      <c:pt idx="240">
                        <c:v>10.51</c:v>
                      </c:pt>
                      <c:pt idx="241">
                        <c:v>10.57</c:v>
                      </c:pt>
                      <c:pt idx="242">
                        <c:v>10.63</c:v>
                      </c:pt>
                      <c:pt idx="243">
                        <c:v>10.7</c:v>
                      </c:pt>
                      <c:pt idx="244">
                        <c:v>10.76</c:v>
                      </c:pt>
                      <c:pt idx="245">
                        <c:v>10.82</c:v>
                      </c:pt>
                      <c:pt idx="246">
                        <c:v>10.89</c:v>
                      </c:pt>
                      <c:pt idx="247">
                        <c:v>10.95</c:v>
                      </c:pt>
                      <c:pt idx="248">
                        <c:v>11.02</c:v>
                      </c:pt>
                      <c:pt idx="249">
                        <c:v>11.08</c:v>
                      </c:pt>
                      <c:pt idx="250">
                        <c:v>11.15</c:v>
                      </c:pt>
                      <c:pt idx="251">
                        <c:v>11.21</c:v>
                      </c:pt>
                      <c:pt idx="252">
                        <c:v>11.28</c:v>
                      </c:pt>
                      <c:pt idx="253">
                        <c:v>11.34</c:v>
                      </c:pt>
                      <c:pt idx="254">
                        <c:v>11.41</c:v>
                      </c:pt>
                      <c:pt idx="255">
                        <c:v>11.47</c:v>
                      </c:pt>
                      <c:pt idx="256">
                        <c:v>11.54</c:v>
                      </c:pt>
                      <c:pt idx="257">
                        <c:v>11.61</c:v>
                      </c:pt>
                      <c:pt idx="258">
                        <c:v>11.67</c:v>
                      </c:pt>
                      <c:pt idx="259">
                        <c:v>11.74</c:v>
                      </c:pt>
                      <c:pt idx="260">
                        <c:v>11.81</c:v>
                      </c:pt>
                      <c:pt idx="261">
                        <c:v>11.87</c:v>
                      </c:pt>
                      <c:pt idx="262">
                        <c:v>11.94</c:v>
                      </c:pt>
                      <c:pt idx="263">
                        <c:v>12.01</c:v>
                      </c:pt>
                      <c:pt idx="264">
                        <c:v>12.07</c:v>
                      </c:pt>
                      <c:pt idx="265">
                        <c:v>12.14</c:v>
                      </c:pt>
                      <c:pt idx="266">
                        <c:v>12.21</c:v>
                      </c:pt>
                      <c:pt idx="267">
                        <c:v>12.27</c:v>
                      </c:pt>
                      <c:pt idx="268">
                        <c:v>12.34</c:v>
                      </c:pt>
                      <c:pt idx="269">
                        <c:v>12.41</c:v>
                      </c:pt>
                      <c:pt idx="270">
                        <c:v>12.47</c:v>
                      </c:pt>
                      <c:pt idx="271">
                        <c:v>12.54</c:v>
                      </c:pt>
                      <c:pt idx="272">
                        <c:v>12.61</c:v>
                      </c:pt>
                      <c:pt idx="273">
                        <c:v>12.67</c:v>
                      </c:pt>
                      <c:pt idx="274">
                        <c:v>12.74</c:v>
                      </c:pt>
                      <c:pt idx="275">
                        <c:v>12.81</c:v>
                      </c:pt>
                      <c:pt idx="276">
                        <c:v>12.87</c:v>
                      </c:pt>
                      <c:pt idx="277">
                        <c:v>12.94</c:v>
                      </c:pt>
                      <c:pt idx="278">
                        <c:v>13</c:v>
                      </c:pt>
                      <c:pt idx="279">
                        <c:v>13.07</c:v>
                      </c:pt>
                      <c:pt idx="280">
                        <c:v>13.13</c:v>
                      </c:pt>
                      <c:pt idx="281">
                        <c:v>13.2</c:v>
                      </c:pt>
                      <c:pt idx="282">
                        <c:v>13.26</c:v>
                      </c:pt>
                      <c:pt idx="283">
                        <c:v>13.33</c:v>
                      </c:pt>
                      <c:pt idx="284">
                        <c:v>13.39</c:v>
                      </c:pt>
                      <c:pt idx="285">
                        <c:v>13.46</c:v>
                      </c:pt>
                      <c:pt idx="286">
                        <c:v>13.52</c:v>
                      </c:pt>
                      <c:pt idx="287">
                        <c:v>13.58</c:v>
                      </c:pt>
                      <c:pt idx="288">
                        <c:v>13.65</c:v>
                      </c:pt>
                      <c:pt idx="289">
                        <c:v>13.71</c:v>
                      </c:pt>
                      <c:pt idx="290">
                        <c:v>13.78</c:v>
                      </c:pt>
                      <c:pt idx="291">
                        <c:v>13.84</c:v>
                      </c:pt>
                      <c:pt idx="292">
                        <c:v>13.9</c:v>
                      </c:pt>
                      <c:pt idx="293">
                        <c:v>13.96</c:v>
                      </c:pt>
                      <c:pt idx="294">
                        <c:v>14.03</c:v>
                      </c:pt>
                      <c:pt idx="295">
                        <c:v>14.09</c:v>
                      </c:pt>
                      <c:pt idx="296">
                        <c:v>14.15</c:v>
                      </c:pt>
                      <c:pt idx="297">
                        <c:v>14.21</c:v>
                      </c:pt>
                      <c:pt idx="298">
                        <c:v>14.27</c:v>
                      </c:pt>
                      <c:pt idx="299">
                        <c:v>14.33</c:v>
                      </c:pt>
                      <c:pt idx="300">
                        <c:v>14.39</c:v>
                      </c:pt>
                      <c:pt idx="301">
                        <c:v>14.45</c:v>
                      </c:pt>
                      <c:pt idx="302">
                        <c:v>14.51</c:v>
                      </c:pt>
                      <c:pt idx="303">
                        <c:v>14.57</c:v>
                      </c:pt>
                      <c:pt idx="304">
                        <c:v>14.63</c:v>
                      </c:pt>
                      <c:pt idx="305">
                        <c:v>14.69</c:v>
                      </c:pt>
                      <c:pt idx="306">
                        <c:v>14.75</c:v>
                      </c:pt>
                      <c:pt idx="307">
                        <c:v>14.81</c:v>
                      </c:pt>
                      <c:pt idx="308">
                        <c:v>14.86</c:v>
                      </c:pt>
                      <c:pt idx="309">
                        <c:v>14.92</c:v>
                      </c:pt>
                      <c:pt idx="310">
                        <c:v>14.98</c:v>
                      </c:pt>
                      <c:pt idx="311">
                        <c:v>15.04</c:v>
                      </c:pt>
                      <c:pt idx="312">
                        <c:v>15.09</c:v>
                      </c:pt>
                      <c:pt idx="313">
                        <c:v>15.15</c:v>
                      </c:pt>
                      <c:pt idx="314">
                        <c:v>15.2</c:v>
                      </c:pt>
                      <c:pt idx="315">
                        <c:v>15.26</c:v>
                      </c:pt>
                      <c:pt idx="316">
                        <c:v>15.32</c:v>
                      </c:pt>
                      <c:pt idx="317">
                        <c:v>15.37</c:v>
                      </c:pt>
                      <c:pt idx="318">
                        <c:v>15.42</c:v>
                      </c:pt>
                      <c:pt idx="319">
                        <c:v>15.48</c:v>
                      </c:pt>
                      <c:pt idx="320">
                        <c:v>15.53</c:v>
                      </c:pt>
                      <c:pt idx="321">
                        <c:v>15.59</c:v>
                      </c:pt>
                      <c:pt idx="322">
                        <c:v>15.64</c:v>
                      </c:pt>
                      <c:pt idx="323">
                        <c:v>15.69</c:v>
                      </c:pt>
                      <c:pt idx="324">
                        <c:v>15.74</c:v>
                      </c:pt>
                      <c:pt idx="325">
                        <c:v>15.79</c:v>
                      </c:pt>
                      <c:pt idx="326">
                        <c:v>15.85</c:v>
                      </c:pt>
                      <c:pt idx="327">
                        <c:v>15.9</c:v>
                      </c:pt>
                      <c:pt idx="328">
                        <c:v>15.95</c:v>
                      </c:pt>
                      <c:pt idx="329">
                        <c:v>16</c:v>
                      </c:pt>
                      <c:pt idx="330">
                        <c:v>16.05</c:v>
                      </c:pt>
                      <c:pt idx="331">
                        <c:v>16.100000000000001</c:v>
                      </c:pt>
                      <c:pt idx="332">
                        <c:v>16.149999999999999</c:v>
                      </c:pt>
                      <c:pt idx="333">
                        <c:v>16.2</c:v>
                      </c:pt>
                      <c:pt idx="334">
                        <c:v>16.25</c:v>
                      </c:pt>
                      <c:pt idx="335">
                        <c:v>16.29</c:v>
                      </c:pt>
                      <c:pt idx="336">
                        <c:v>16.34</c:v>
                      </c:pt>
                      <c:pt idx="337">
                        <c:v>16.39</c:v>
                      </c:pt>
                      <c:pt idx="338">
                        <c:v>16.440000000000001</c:v>
                      </c:pt>
                      <c:pt idx="339">
                        <c:v>16.48</c:v>
                      </c:pt>
                      <c:pt idx="340">
                        <c:v>16.53</c:v>
                      </c:pt>
                      <c:pt idx="341">
                        <c:v>16.579999999999998</c:v>
                      </c:pt>
                      <c:pt idx="342">
                        <c:v>16.62</c:v>
                      </c:pt>
                      <c:pt idx="343">
                        <c:v>16.670000000000002</c:v>
                      </c:pt>
                      <c:pt idx="344">
                        <c:v>16.71</c:v>
                      </c:pt>
                      <c:pt idx="345">
                        <c:v>16.760000000000002</c:v>
                      </c:pt>
                      <c:pt idx="346">
                        <c:v>16.8</c:v>
                      </c:pt>
                      <c:pt idx="347">
                        <c:v>16.850000000000001</c:v>
                      </c:pt>
                      <c:pt idx="348">
                        <c:v>16.89</c:v>
                      </c:pt>
                      <c:pt idx="349">
                        <c:v>16.93</c:v>
                      </c:pt>
                      <c:pt idx="350">
                        <c:v>16.98</c:v>
                      </c:pt>
                      <c:pt idx="351">
                        <c:v>17.02</c:v>
                      </c:pt>
                      <c:pt idx="352">
                        <c:v>17.059999999999999</c:v>
                      </c:pt>
                      <c:pt idx="353">
                        <c:v>17.11</c:v>
                      </c:pt>
                      <c:pt idx="354">
                        <c:v>17.149999999999999</c:v>
                      </c:pt>
                      <c:pt idx="355">
                        <c:v>17.190000000000001</c:v>
                      </c:pt>
                      <c:pt idx="356">
                        <c:v>17.23</c:v>
                      </c:pt>
                      <c:pt idx="357">
                        <c:v>17.27</c:v>
                      </c:pt>
                      <c:pt idx="358">
                        <c:v>17.309999999999999</c:v>
                      </c:pt>
                      <c:pt idx="359">
                        <c:v>17.350000000000001</c:v>
                      </c:pt>
                      <c:pt idx="360">
                        <c:v>17.39</c:v>
                      </c:pt>
                      <c:pt idx="361">
                        <c:v>17.43</c:v>
                      </c:pt>
                      <c:pt idx="362">
                        <c:v>17.47</c:v>
                      </c:pt>
                      <c:pt idx="363">
                        <c:v>17.510000000000002</c:v>
                      </c:pt>
                      <c:pt idx="364">
                        <c:v>17.55</c:v>
                      </c:pt>
                      <c:pt idx="365">
                        <c:v>17.59</c:v>
                      </c:pt>
                      <c:pt idx="366">
                        <c:v>17.63</c:v>
                      </c:pt>
                      <c:pt idx="367">
                        <c:v>17.66</c:v>
                      </c:pt>
                      <c:pt idx="368">
                        <c:v>17.7</c:v>
                      </c:pt>
                      <c:pt idx="369">
                        <c:v>17.739999999999998</c:v>
                      </c:pt>
                      <c:pt idx="370">
                        <c:v>17.78</c:v>
                      </c:pt>
                      <c:pt idx="371">
                        <c:v>17.809999999999999</c:v>
                      </c:pt>
                      <c:pt idx="372">
                        <c:v>17.850000000000001</c:v>
                      </c:pt>
                      <c:pt idx="373">
                        <c:v>17.88</c:v>
                      </c:pt>
                      <c:pt idx="374">
                        <c:v>17.920000000000002</c:v>
                      </c:pt>
                      <c:pt idx="375">
                        <c:v>17.96</c:v>
                      </c:pt>
                      <c:pt idx="376">
                        <c:v>17.989999999999998</c:v>
                      </c:pt>
                      <c:pt idx="377">
                        <c:v>18.03</c:v>
                      </c:pt>
                      <c:pt idx="378">
                        <c:v>18.059999999999999</c:v>
                      </c:pt>
                      <c:pt idx="379">
                        <c:v>18.100000000000001</c:v>
                      </c:pt>
                      <c:pt idx="380">
                        <c:v>18.13</c:v>
                      </c:pt>
                      <c:pt idx="381">
                        <c:v>18.16</c:v>
                      </c:pt>
                      <c:pt idx="382">
                        <c:v>18.2</c:v>
                      </c:pt>
                      <c:pt idx="383">
                        <c:v>18.23</c:v>
                      </c:pt>
                      <c:pt idx="384">
                        <c:v>18.260000000000002</c:v>
                      </c:pt>
                      <c:pt idx="385">
                        <c:v>18.3</c:v>
                      </c:pt>
                      <c:pt idx="386">
                        <c:v>18.329999999999998</c:v>
                      </c:pt>
                      <c:pt idx="387">
                        <c:v>18.36</c:v>
                      </c:pt>
                      <c:pt idx="388">
                        <c:v>18.39</c:v>
                      </c:pt>
                      <c:pt idx="389">
                        <c:v>18.420000000000002</c:v>
                      </c:pt>
                      <c:pt idx="390">
                        <c:v>18.46</c:v>
                      </c:pt>
                      <c:pt idx="391">
                        <c:v>18.489999999999998</c:v>
                      </c:pt>
                      <c:pt idx="392">
                        <c:v>18.52</c:v>
                      </c:pt>
                      <c:pt idx="393">
                        <c:v>18.55</c:v>
                      </c:pt>
                      <c:pt idx="394">
                        <c:v>18.579999999999998</c:v>
                      </c:pt>
                      <c:pt idx="395">
                        <c:v>18.61</c:v>
                      </c:pt>
                      <c:pt idx="396">
                        <c:v>18.64</c:v>
                      </c:pt>
                      <c:pt idx="397">
                        <c:v>18.670000000000002</c:v>
                      </c:pt>
                      <c:pt idx="398">
                        <c:v>18.7</c:v>
                      </c:pt>
                      <c:pt idx="399">
                        <c:v>18.73</c:v>
                      </c:pt>
                      <c:pt idx="400">
                        <c:v>18.760000000000002</c:v>
                      </c:pt>
                      <c:pt idx="401">
                        <c:v>18.78</c:v>
                      </c:pt>
                      <c:pt idx="402">
                        <c:v>18.809999999999999</c:v>
                      </c:pt>
                      <c:pt idx="403">
                        <c:v>18.84</c:v>
                      </c:pt>
                      <c:pt idx="404">
                        <c:v>18.87</c:v>
                      </c:pt>
                      <c:pt idx="405">
                        <c:v>18.899999999999999</c:v>
                      </c:pt>
                      <c:pt idx="406">
                        <c:v>18.920000000000002</c:v>
                      </c:pt>
                      <c:pt idx="407">
                        <c:v>18.95</c:v>
                      </c:pt>
                      <c:pt idx="408">
                        <c:v>18.98</c:v>
                      </c:pt>
                      <c:pt idx="409">
                        <c:v>19</c:v>
                      </c:pt>
                      <c:pt idx="410">
                        <c:v>19.03</c:v>
                      </c:pt>
                      <c:pt idx="411">
                        <c:v>19.059999999999999</c:v>
                      </c:pt>
                      <c:pt idx="412">
                        <c:v>19.079999999999998</c:v>
                      </c:pt>
                      <c:pt idx="413">
                        <c:v>19.11</c:v>
                      </c:pt>
                      <c:pt idx="414">
                        <c:v>19.13</c:v>
                      </c:pt>
                      <c:pt idx="415">
                        <c:v>19.16</c:v>
                      </c:pt>
                      <c:pt idx="416">
                        <c:v>19.18</c:v>
                      </c:pt>
                      <c:pt idx="417">
                        <c:v>19.21</c:v>
                      </c:pt>
                      <c:pt idx="418">
                        <c:v>19.23</c:v>
                      </c:pt>
                      <c:pt idx="419">
                        <c:v>19.260000000000002</c:v>
                      </c:pt>
                      <c:pt idx="420">
                        <c:v>19.28</c:v>
                      </c:pt>
                      <c:pt idx="421">
                        <c:v>19.3</c:v>
                      </c:pt>
                      <c:pt idx="422">
                        <c:v>19.329999999999998</c:v>
                      </c:pt>
                      <c:pt idx="423">
                        <c:v>19.350000000000001</c:v>
                      </c:pt>
                      <c:pt idx="424">
                        <c:v>19.37</c:v>
                      </c:pt>
                      <c:pt idx="425">
                        <c:v>19.399999999999999</c:v>
                      </c:pt>
                      <c:pt idx="426">
                        <c:v>19.420000000000002</c:v>
                      </c:pt>
                      <c:pt idx="427">
                        <c:v>19.440000000000001</c:v>
                      </c:pt>
                      <c:pt idx="428">
                        <c:v>19.47</c:v>
                      </c:pt>
                      <c:pt idx="429">
                        <c:v>19.489999999999998</c:v>
                      </c:pt>
                      <c:pt idx="430">
                        <c:v>19.510000000000002</c:v>
                      </c:pt>
                      <c:pt idx="431">
                        <c:v>19.53</c:v>
                      </c:pt>
                      <c:pt idx="432">
                        <c:v>19.55</c:v>
                      </c:pt>
                      <c:pt idx="433">
                        <c:v>19.57</c:v>
                      </c:pt>
                      <c:pt idx="434">
                        <c:v>19.600000000000001</c:v>
                      </c:pt>
                      <c:pt idx="435">
                        <c:v>19.62</c:v>
                      </c:pt>
                      <c:pt idx="436">
                        <c:v>19.64</c:v>
                      </c:pt>
                      <c:pt idx="437">
                        <c:v>19.66</c:v>
                      </c:pt>
                      <c:pt idx="438">
                        <c:v>19.68</c:v>
                      </c:pt>
                      <c:pt idx="439">
                        <c:v>19.7</c:v>
                      </c:pt>
                      <c:pt idx="440">
                        <c:v>19.72</c:v>
                      </c:pt>
                      <c:pt idx="441">
                        <c:v>19.739999999999998</c:v>
                      </c:pt>
                      <c:pt idx="442">
                        <c:v>19.760000000000002</c:v>
                      </c:pt>
                      <c:pt idx="443">
                        <c:v>19.78</c:v>
                      </c:pt>
                      <c:pt idx="444">
                        <c:v>19.8</c:v>
                      </c:pt>
                      <c:pt idx="445">
                        <c:v>19.82</c:v>
                      </c:pt>
                      <c:pt idx="446">
                        <c:v>19.84</c:v>
                      </c:pt>
                      <c:pt idx="447">
                        <c:v>19.86</c:v>
                      </c:pt>
                      <c:pt idx="448">
                        <c:v>19.88</c:v>
                      </c:pt>
                      <c:pt idx="449">
                        <c:v>19.899999999999999</c:v>
                      </c:pt>
                      <c:pt idx="450">
                        <c:v>19.920000000000002</c:v>
                      </c:pt>
                      <c:pt idx="451">
                        <c:v>19.93</c:v>
                      </c:pt>
                      <c:pt idx="452">
                        <c:v>19.95</c:v>
                      </c:pt>
                      <c:pt idx="453">
                        <c:v>19.97</c:v>
                      </c:pt>
                      <c:pt idx="454">
                        <c:v>19.989999999999998</c:v>
                      </c:pt>
                      <c:pt idx="455">
                        <c:v>20.010000000000002</c:v>
                      </c:pt>
                      <c:pt idx="456">
                        <c:v>20.02</c:v>
                      </c:pt>
                      <c:pt idx="457">
                        <c:v>20.04</c:v>
                      </c:pt>
                      <c:pt idx="458">
                        <c:v>20.059999999999999</c:v>
                      </c:pt>
                      <c:pt idx="459">
                        <c:v>20.079999999999998</c:v>
                      </c:pt>
                      <c:pt idx="460">
                        <c:v>20.09</c:v>
                      </c:pt>
                      <c:pt idx="461">
                        <c:v>20.11</c:v>
                      </c:pt>
                      <c:pt idx="462">
                        <c:v>20.13</c:v>
                      </c:pt>
                      <c:pt idx="463">
                        <c:v>20.14</c:v>
                      </c:pt>
                      <c:pt idx="464">
                        <c:v>20.16</c:v>
                      </c:pt>
                      <c:pt idx="465">
                        <c:v>20.18</c:v>
                      </c:pt>
                      <c:pt idx="466">
                        <c:v>20.190000000000001</c:v>
                      </c:pt>
                      <c:pt idx="467">
                        <c:v>20.21</c:v>
                      </c:pt>
                      <c:pt idx="468">
                        <c:v>20.22</c:v>
                      </c:pt>
                      <c:pt idx="469">
                        <c:v>20.239999999999998</c:v>
                      </c:pt>
                      <c:pt idx="470">
                        <c:v>20.260000000000002</c:v>
                      </c:pt>
                      <c:pt idx="471">
                        <c:v>20.27</c:v>
                      </c:pt>
                      <c:pt idx="472">
                        <c:v>20.29</c:v>
                      </c:pt>
                      <c:pt idx="473">
                        <c:v>20.3</c:v>
                      </c:pt>
                      <c:pt idx="474">
                        <c:v>20.32</c:v>
                      </c:pt>
                      <c:pt idx="475">
                        <c:v>20.329999999999998</c:v>
                      </c:pt>
                      <c:pt idx="476">
                        <c:v>20.350000000000001</c:v>
                      </c:pt>
                      <c:pt idx="477">
                        <c:v>20.36</c:v>
                      </c:pt>
                      <c:pt idx="478">
                        <c:v>20.38</c:v>
                      </c:pt>
                      <c:pt idx="479">
                        <c:v>20.39</c:v>
                      </c:pt>
                      <c:pt idx="480">
                        <c:v>20.41</c:v>
                      </c:pt>
                      <c:pt idx="481">
                        <c:v>20.420000000000002</c:v>
                      </c:pt>
                      <c:pt idx="482">
                        <c:v>20.43</c:v>
                      </c:pt>
                      <c:pt idx="483">
                        <c:v>20.45</c:v>
                      </c:pt>
                      <c:pt idx="484">
                        <c:v>20.46</c:v>
                      </c:pt>
                      <c:pt idx="485">
                        <c:v>20.48</c:v>
                      </c:pt>
                      <c:pt idx="486">
                        <c:v>20.49</c:v>
                      </c:pt>
                      <c:pt idx="487">
                        <c:v>20.5</c:v>
                      </c:pt>
                      <c:pt idx="488">
                        <c:v>20.52</c:v>
                      </c:pt>
                      <c:pt idx="489">
                        <c:v>20.53</c:v>
                      </c:pt>
                      <c:pt idx="490">
                        <c:v>20.54</c:v>
                      </c:pt>
                      <c:pt idx="491">
                        <c:v>20.56</c:v>
                      </c:pt>
                      <c:pt idx="492">
                        <c:v>20.57</c:v>
                      </c:pt>
                      <c:pt idx="493">
                        <c:v>20.58</c:v>
                      </c:pt>
                      <c:pt idx="494">
                        <c:v>20.6</c:v>
                      </c:pt>
                      <c:pt idx="495">
                        <c:v>20.61</c:v>
                      </c:pt>
                      <c:pt idx="496">
                        <c:v>20.62</c:v>
                      </c:pt>
                      <c:pt idx="497">
                        <c:v>20.63</c:v>
                      </c:pt>
                      <c:pt idx="498">
                        <c:v>20.65</c:v>
                      </c:pt>
                      <c:pt idx="499">
                        <c:v>20.66</c:v>
                      </c:pt>
                      <c:pt idx="500">
                        <c:v>20.67</c:v>
                      </c:pt>
                      <c:pt idx="501">
                        <c:v>20.68</c:v>
                      </c:pt>
                      <c:pt idx="502">
                        <c:v>20.69</c:v>
                      </c:pt>
                      <c:pt idx="503">
                        <c:v>20.71</c:v>
                      </c:pt>
                      <c:pt idx="504">
                        <c:v>20.72</c:v>
                      </c:pt>
                      <c:pt idx="505">
                        <c:v>20.73</c:v>
                      </c:pt>
                      <c:pt idx="506">
                        <c:v>20.74</c:v>
                      </c:pt>
                      <c:pt idx="507">
                        <c:v>20.75</c:v>
                      </c:pt>
                      <c:pt idx="508">
                        <c:v>20.76</c:v>
                      </c:pt>
                      <c:pt idx="509">
                        <c:v>20.78</c:v>
                      </c:pt>
                      <c:pt idx="510">
                        <c:v>20.79</c:v>
                      </c:pt>
                      <c:pt idx="511">
                        <c:v>20.8</c:v>
                      </c:pt>
                      <c:pt idx="512">
                        <c:v>20.81</c:v>
                      </c:pt>
                      <c:pt idx="513">
                        <c:v>20.82</c:v>
                      </c:pt>
                      <c:pt idx="514">
                        <c:v>20.83</c:v>
                      </c:pt>
                      <c:pt idx="515">
                        <c:v>20.84</c:v>
                      </c:pt>
                      <c:pt idx="516">
                        <c:v>20.85</c:v>
                      </c:pt>
                      <c:pt idx="517">
                        <c:v>20.86</c:v>
                      </c:pt>
                      <c:pt idx="518">
                        <c:v>20.87</c:v>
                      </c:pt>
                      <c:pt idx="519">
                        <c:v>20.88</c:v>
                      </c:pt>
                      <c:pt idx="520">
                        <c:v>20.89</c:v>
                      </c:pt>
                      <c:pt idx="521">
                        <c:v>20.9</c:v>
                      </c:pt>
                      <c:pt idx="522">
                        <c:v>20.91</c:v>
                      </c:pt>
                      <c:pt idx="523">
                        <c:v>20.92</c:v>
                      </c:pt>
                      <c:pt idx="524">
                        <c:v>20.93</c:v>
                      </c:pt>
                      <c:pt idx="525">
                        <c:v>20.94</c:v>
                      </c:pt>
                      <c:pt idx="526">
                        <c:v>20.95</c:v>
                      </c:pt>
                      <c:pt idx="527">
                        <c:v>20.96</c:v>
                      </c:pt>
                      <c:pt idx="528">
                        <c:v>20.97</c:v>
                      </c:pt>
                      <c:pt idx="529">
                        <c:v>20.98</c:v>
                      </c:pt>
                      <c:pt idx="530">
                        <c:v>20.99</c:v>
                      </c:pt>
                      <c:pt idx="531">
                        <c:v>21</c:v>
                      </c:pt>
                      <c:pt idx="532">
                        <c:v>21.01</c:v>
                      </c:pt>
                      <c:pt idx="533">
                        <c:v>21.02</c:v>
                      </c:pt>
                      <c:pt idx="534">
                        <c:v>21.03</c:v>
                      </c:pt>
                      <c:pt idx="535">
                        <c:v>21.04</c:v>
                      </c:pt>
                      <c:pt idx="536">
                        <c:v>21.05</c:v>
                      </c:pt>
                      <c:pt idx="537">
                        <c:v>21.06</c:v>
                      </c:pt>
                      <c:pt idx="538">
                        <c:v>21.07</c:v>
                      </c:pt>
                      <c:pt idx="539">
                        <c:v>21.07</c:v>
                      </c:pt>
                      <c:pt idx="540">
                        <c:v>21.08</c:v>
                      </c:pt>
                      <c:pt idx="541">
                        <c:v>21.09</c:v>
                      </c:pt>
                      <c:pt idx="542">
                        <c:v>21.1</c:v>
                      </c:pt>
                      <c:pt idx="543">
                        <c:v>21.11</c:v>
                      </c:pt>
                      <c:pt idx="544">
                        <c:v>21.12</c:v>
                      </c:pt>
                      <c:pt idx="545">
                        <c:v>21.13</c:v>
                      </c:pt>
                      <c:pt idx="546">
                        <c:v>21.13</c:v>
                      </c:pt>
                      <c:pt idx="547">
                        <c:v>21.14</c:v>
                      </c:pt>
                      <c:pt idx="548">
                        <c:v>21.15</c:v>
                      </c:pt>
                      <c:pt idx="549">
                        <c:v>21.16</c:v>
                      </c:pt>
                      <c:pt idx="550">
                        <c:v>21.17</c:v>
                      </c:pt>
                      <c:pt idx="551">
                        <c:v>21.18</c:v>
                      </c:pt>
                      <c:pt idx="552">
                        <c:v>21.18</c:v>
                      </c:pt>
                      <c:pt idx="553">
                        <c:v>21.19</c:v>
                      </c:pt>
                      <c:pt idx="554">
                        <c:v>21.2</c:v>
                      </c:pt>
                      <c:pt idx="555">
                        <c:v>21.21</c:v>
                      </c:pt>
                      <c:pt idx="556">
                        <c:v>21.22</c:v>
                      </c:pt>
                      <c:pt idx="557">
                        <c:v>21.22</c:v>
                      </c:pt>
                      <c:pt idx="558">
                        <c:v>21.23</c:v>
                      </c:pt>
                      <c:pt idx="559">
                        <c:v>21.24</c:v>
                      </c:pt>
                      <c:pt idx="560">
                        <c:v>21.25</c:v>
                      </c:pt>
                      <c:pt idx="561">
                        <c:v>21.25</c:v>
                      </c:pt>
                      <c:pt idx="562">
                        <c:v>21.26</c:v>
                      </c:pt>
                      <c:pt idx="563">
                        <c:v>21.27</c:v>
                      </c:pt>
                      <c:pt idx="564">
                        <c:v>21.28</c:v>
                      </c:pt>
                      <c:pt idx="565">
                        <c:v>21.28</c:v>
                      </c:pt>
                      <c:pt idx="566">
                        <c:v>21.29</c:v>
                      </c:pt>
                      <c:pt idx="567">
                        <c:v>21.3</c:v>
                      </c:pt>
                      <c:pt idx="568">
                        <c:v>21.31</c:v>
                      </c:pt>
                      <c:pt idx="569">
                        <c:v>21.31</c:v>
                      </c:pt>
                      <c:pt idx="570">
                        <c:v>21.32</c:v>
                      </c:pt>
                      <c:pt idx="571">
                        <c:v>21.33</c:v>
                      </c:pt>
                      <c:pt idx="572">
                        <c:v>21.34</c:v>
                      </c:pt>
                      <c:pt idx="573">
                        <c:v>21.34</c:v>
                      </c:pt>
                      <c:pt idx="574">
                        <c:v>21.35</c:v>
                      </c:pt>
                      <c:pt idx="575">
                        <c:v>21.36</c:v>
                      </c:pt>
                      <c:pt idx="576">
                        <c:v>21.36</c:v>
                      </c:pt>
                      <c:pt idx="577">
                        <c:v>21.37</c:v>
                      </c:pt>
                      <c:pt idx="578">
                        <c:v>21.38</c:v>
                      </c:pt>
                      <c:pt idx="579">
                        <c:v>21.39</c:v>
                      </c:pt>
                      <c:pt idx="580">
                        <c:v>21.39</c:v>
                      </c:pt>
                      <c:pt idx="581">
                        <c:v>21.4</c:v>
                      </c:pt>
                      <c:pt idx="582">
                        <c:v>21.41</c:v>
                      </c:pt>
                      <c:pt idx="583">
                        <c:v>21.41</c:v>
                      </c:pt>
                      <c:pt idx="584">
                        <c:v>21.42</c:v>
                      </c:pt>
                      <c:pt idx="585">
                        <c:v>21.43</c:v>
                      </c:pt>
                      <c:pt idx="586">
                        <c:v>21.43</c:v>
                      </c:pt>
                      <c:pt idx="587">
                        <c:v>21.44</c:v>
                      </c:pt>
                      <c:pt idx="588">
                        <c:v>21.45</c:v>
                      </c:pt>
                      <c:pt idx="589">
                        <c:v>21.45</c:v>
                      </c:pt>
                      <c:pt idx="590">
                        <c:v>21.46</c:v>
                      </c:pt>
                      <c:pt idx="591">
                        <c:v>21.47</c:v>
                      </c:pt>
                      <c:pt idx="592">
                        <c:v>21.47</c:v>
                      </c:pt>
                      <c:pt idx="593">
                        <c:v>21.48</c:v>
                      </c:pt>
                      <c:pt idx="594">
                        <c:v>21.49</c:v>
                      </c:pt>
                      <c:pt idx="595">
                        <c:v>21.49</c:v>
                      </c:pt>
                      <c:pt idx="596">
                        <c:v>21.5</c:v>
                      </c:pt>
                      <c:pt idx="597">
                        <c:v>21.5</c:v>
                      </c:pt>
                      <c:pt idx="598">
                        <c:v>21.51</c:v>
                      </c:pt>
                      <c:pt idx="599">
                        <c:v>21.52</c:v>
                      </c:pt>
                      <c:pt idx="600">
                        <c:v>21.52</c:v>
                      </c:pt>
                      <c:pt idx="601">
                        <c:v>21.53</c:v>
                      </c:pt>
                      <c:pt idx="602">
                        <c:v>21.54</c:v>
                      </c:pt>
                      <c:pt idx="603">
                        <c:v>21.54</c:v>
                      </c:pt>
                      <c:pt idx="604">
                        <c:v>21.55</c:v>
                      </c:pt>
                      <c:pt idx="605">
                        <c:v>21.55</c:v>
                      </c:pt>
                      <c:pt idx="606">
                        <c:v>21.56</c:v>
                      </c:pt>
                      <c:pt idx="607">
                        <c:v>21.57</c:v>
                      </c:pt>
                      <c:pt idx="608">
                        <c:v>21.57</c:v>
                      </c:pt>
                      <c:pt idx="609">
                        <c:v>21.58</c:v>
                      </c:pt>
                      <c:pt idx="610">
                        <c:v>21.58</c:v>
                      </c:pt>
                      <c:pt idx="611">
                        <c:v>21.59</c:v>
                      </c:pt>
                      <c:pt idx="612">
                        <c:v>21.6</c:v>
                      </c:pt>
                      <c:pt idx="613">
                        <c:v>21.6</c:v>
                      </c:pt>
                      <c:pt idx="614">
                        <c:v>21.61</c:v>
                      </c:pt>
                      <c:pt idx="615">
                        <c:v>21.61</c:v>
                      </c:pt>
                      <c:pt idx="616">
                        <c:v>21.62</c:v>
                      </c:pt>
                      <c:pt idx="617">
                        <c:v>21.63</c:v>
                      </c:pt>
                      <c:pt idx="618">
                        <c:v>21.63</c:v>
                      </c:pt>
                      <c:pt idx="619">
                        <c:v>21.64</c:v>
                      </c:pt>
                      <c:pt idx="620">
                        <c:v>21.64</c:v>
                      </c:pt>
                      <c:pt idx="621">
                        <c:v>21.65</c:v>
                      </c:pt>
                      <c:pt idx="622">
                        <c:v>21.65</c:v>
                      </c:pt>
                      <c:pt idx="623">
                        <c:v>21.66</c:v>
                      </c:pt>
                      <c:pt idx="624">
                        <c:v>21.66</c:v>
                      </c:pt>
                      <c:pt idx="625">
                        <c:v>21.67</c:v>
                      </c:pt>
                      <c:pt idx="626">
                        <c:v>21.68</c:v>
                      </c:pt>
                      <c:pt idx="627">
                        <c:v>21.68</c:v>
                      </c:pt>
                      <c:pt idx="628">
                        <c:v>21.69</c:v>
                      </c:pt>
                      <c:pt idx="629">
                        <c:v>21.69</c:v>
                      </c:pt>
                      <c:pt idx="630">
                        <c:v>21.7</c:v>
                      </c:pt>
                      <c:pt idx="631">
                        <c:v>21.7</c:v>
                      </c:pt>
                      <c:pt idx="632">
                        <c:v>21.71</c:v>
                      </c:pt>
                      <c:pt idx="633">
                        <c:v>21.71</c:v>
                      </c:pt>
                      <c:pt idx="634">
                        <c:v>21.72</c:v>
                      </c:pt>
                      <c:pt idx="635">
                        <c:v>21.72</c:v>
                      </c:pt>
                      <c:pt idx="636">
                        <c:v>21.73</c:v>
                      </c:pt>
                      <c:pt idx="637">
                        <c:v>21.73</c:v>
                      </c:pt>
                      <c:pt idx="638">
                        <c:v>21.74</c:v>
                      </c:pt>
                      <c:pt idx="639">
                        <c:v>21.75</c:v>
                      </c:pt>
                      <c:pt idx="640">
                        <c:v>21.75</c:v>
                      </c:pt>
                      <c:pt idx="641">
                        <c:v>21.76</c:v>
                      </c:pt>
                      <c:pt idx="642">
                        <c:v>21.76</c:v>
                      </c:pt>
                      <c:pt idx="643">
                        <c:v>21.77</c:v>
                      </c:pt>
                      <c:pt idx="644">
                        <c:v>21.77</c:v>
                      </c:pt>
                      <c:pt idx="645">
                        <c:v>21.78</c:v>
                      </c:pt>
                      <c:pt idx="646">
                        <c:v>21.78</c:v>
                      </c:pt>
                      <c:pt idx="647">
                        <c:v>21.79</c:v>
                      </c:pt>
                      <c:pt idx="648">
                        <c:v>21.79</c:v>
                      </c:pt>
                      <c:pt idx="649">
                        <c:v>21.8</c:v>
                      </c:pt>
                      <c:pt idx="650">
                        <c:v>21.8</c:v>
                      </c:pt>
                      <c:pt idx="651">
                        <c:v>21.81</c:v>
                      </c:pt>
                      <c:pt idx="652">
                        <c:v>21.81</c:v>
                      </c:pt>
                      <c:pt idx="653">
                        <c:v>21.82</c:v>
                      </c:pt>
                      <c:pt idx="654">
                        <c:v>21.82</c:v>
                      </c:pt>
                      <c:pt idx="655">
                        <c:v>21.83</c:v>
                      </c:pt>
                      <c:pt idx="656">
                        <c:v>21.83</c:v>
                      </c:pt>
                      <c:pt idx="657">
                        <c:v>21.84</c:v>
                      </c:pt>
                      <c:pt idx="658">
                        <c:v>21.84</c:v>
                      </c:pt>
                      <c:pt idx="659">
                        <c:v>21.84</c:v>
                      </c:pt>
                      <c:pt idx="660">
                        <c:v>21.85</c:v>
                      </c:pt>
                      <c:pt idx="661">
                        <c:v>21.85</c:v>
                      </c:pt>
                      <c:pt idx="662">
                        <c:v>21.86</c:v>
                      </c:pt>
                      <c:pt idx="663">
                        <c:v>21.86</c:v>
                      </c:pt>
                      <c:pt idx="664">
                        <c:v>21.87</c:v>
                      </c:pt>
                      <c:pt idx="665">
                        <c:v>21.87</c:v>
                      </c:pt>
                      <c:pt idx="666">
                        <c:v>21.88</c:v>
                      </c:pt>
                      <c:pt idx="667">
                        <c:v>21.88</c:v>
                      </c:pt>
                      <c:pt idx="668">
                        <c:v>21.89</c:v>
                      </c:pt>
                      <c:pt idx="669">
                        <c:v>21.89</c:v>
                      </c:pt>
                      <c:pt idx="670">
                        <c:v>21.9</c:v>
                      </c:pt>
                      <c:pt idx="671">
                        <c:v>21.9</c:v>
                      </c:pt>
                      <c:pt idx="672">
                        <c:v>21.9</c:v>
                      </c:pt>
                      <c:pt idx="673">
                        <c:v>21.91</c:v>
                      </c:pt>
                      <c:pt idx="674">
                        <c:v>21.91</c:v>
                      </c:pt>
                      <c:pt idx="675">
                        <c:v>21.92</c:v>
                      </c:pt>
                      <c:pt idx="676">
                        <c:v>21.92</c:v>
                      </c:pt>
                      <c:pt idx="677">
                        <c:v>21.93</c:v>
                      </c:pt>
                      <c:pt idx="678">
                        <c:v>21.93</c:v>
                      </c:pt>
                      <c:pt idx="679">
                        <c:v>21.94</c:v>
                      </c:pt>
                      <c:pt idx="680">
                        <c:v>21.94</c:v>
                      </c:pt>
                      <c:pt idx="681">
                        <c:v>21.94</c:v>
                      </c:pt>
                      <c:pt idx="682">
                        <c:v>21.95</c:v>
                      </c:pt>
                      <c:pt idx="683">
                        <c:v>21.95</c:v>
                      </c:pt>
                      <c:pt idx="684">
                        <c:v>21.96</c:v>
                      </c:pt>
                      <c:pt idx="685">
                        <c:v>21.96</c:v>
                      </c:pt>
                      <c:pt idx="686">
                        <c:v>21.97</c:v>
                      </c:pt>
                      <c:pt idx="687">
                        <c:v>21.97</c:v>
                      </c:pt>
                      <c:pt idx="688">
                        <c:v>21.97</c:v>
                      </c:pt>
                      <c:pt idx="689">
                        <c:v>21.98</c:v>
                      </c:pt>
                      <c:pt idx="690">
                        <c:v>21.98</c:v>
                      </c:pt>
                      <c:pt idx="691">
                        <c:v>21.99</c:v>
                      </c:pt>
                      <c:pt idx="692">
                        <c:v>21.99</c:v>
                      </c:pt>
                      <c:pt idx="693">
                        <c:v>22</c:v>
                      </c:pt>
                      <c:pt idx="694">
                        <c:v>22</c:v>
                      </c:pt>
                      <c:pt idx="695">
                        <c:v>22</c:v>
                      </c:pt>
                      <c:pt idx="696">
                        <c:v>22.01</c:v>
                      </c:pt>
                      <c:pt idx="697">
                        <c:v>22.01</c:v>
                      </c:pt>
                      <c:pt idx="698">
                        <c:v>22.02</c:v>
                      </c:pt>
                      <c:pt idx="699">
                        <c:v>22.02</c:v>
                      </c:pt>
                      <c:pt idx="700">
                        <c:v>22.02</c:v>
                      </c:pt>
                      <c:pt idx="701">
                        <c:v>22.03</c:v>
                      </c:pt>
                      <c:pt idx="702">
                        <c:v>22.03</c:v>
                      </c:pt>
                      <c:pt idx="703">
                        <c:v>22.04</c:v>
                      </c:pt>
                      <c:pt idx="704">
                        <c:v>22.04</c:v>
                      </c:pt>
                      <c:pt idx="705">
                        <c:v>22.04</c:v>
                      </c:pt>
                      <c:pt idx="706">
                        <c:v>22.05</c:v>
                      </c:pt>
                      <c:pt idx="707">
                        <c:v>22.05</c:v>
                      </c:pt>
                      <c:pt idx="708">
                        <c:v>22.06</c:v>
                      </c:pt>
                      <c:pt idx="709">
                        <c:v>22.06</c:v>
                      </c:pt>
                      <c:pt idx="710">
                        <c:v>22.06</c:v>
                      </c:pt>
                      <c:pt idx="711">
                        <c:v>22.07</c:v>
                      </c:pt>
                      <c:pt idx="712">
                        <c:v>22.07</c:v>
                      </c:pt>
                      <c:pt idx="713">
                        <c:v>22.08</c:v>
                      </c:pt>
                      <c:pt idx="714">
                        <c:v>22.08</c:v>
                      </c:pt>
                      <c:pt idx="715">
                        <c:v>22.08</c:v>
                      </c:pt>
                      <c:pt idx="716">
                        <c:v>22.09</c:v>
                      </c:pt>
                      <c:pt idx="717">
                        <c:v>22.09</c:v>
                      </c:pt>
                      <c:pt idx="718">
                        <c:v>22.1</c:v>
                      </c:pt>
                      <c:pt idx="719">
                        <c:v>22.1</c:v>
                      </c:pt>
                      <c:pt idx="720">
                        <c:v>22.1</c:v>
                      </c:pt>
                      <c:pt idx="721">
                        <c:v>22.11</c:v>
                      </c:pt>
                      <c:pt idx="722">
                        <c:v>22.11</c:v>
                      </c:pt>
                      <c:pt idx="723">
                        <c:v>22.12</c:v>
                      </c:pt>
                      <c:pt idx="724">
                        <c:v>22.12</c:v>
                      </c:pt>
                      <c:pt idx="725">
                        <c:v>22.12</c:v>
                      </c:pt>
                      <c:pt idx="726">
                        <c:v>22.13</c:v>
                      </c:pt>
                      <c:pt idx="727">
                        <c:v>22.13</c:v>
                      </c:pt>
                      <c:pt idx="728">
                        <c:v>22.13</c:v>
                      </c:pt>
                      <c:pt idx="729">
                        <c:v>22.14</c:v>
                      </c:pt>
                      <c:pt idx="730">
                        <c:v>22.14</c:v>
                      </c:pt>
                      <c:pt idx="731">
                        <c:v>22.14</c:v>
                      </c:pt>
                      <c:pt idx="732">
                        <c:v>22.15</c:v>
                      </c:pt>
                      <c:pt idx="733">
                        <c:v>22.15</c:v>
                      </c:pt>
                      <c:pt idx="734">
                        <c:v>22.15</c:v>
                      </c:pt>
                      <c:pt idx="735">
                        <c:v>22.16</c:v>
                      </c:pt>
                      <c:pt idx="736">
                        <c:v>22.16</c:v>
                      </c:pt>
                      <c:pt idx="737">
                        <c:v>22.16</c:v>
                      </c:pt>
                      <c:pt idx="738">
                        <c:v>22.17</c:v>
                      </c:pt>
                      <c:pt idx="739">
                        <c:v>22.17</c:v>
                      </c:pt>
                      <c:pt idx="740">
                        <c:v>22.17</c:v>
                      </c:pt>
                      <c:pt idx="741">
                        <c:v>22.18</c:v>
                      </c:pt>
                      <c:pt idx="742">
                        <c:v>22.18</c:v>
                      </c:pt>
                      <c:pt idx="743">
                        <c:v>22.18</c:v>
                      </c:pt>
                      <c:pt idx="744">
                        <c:v>22.19</c:v>
                      </c:pt>
                      <c:pt idx="745">
                        <c:v>22.19</c:v>
                      </c:pt>
                      <c:pt idx="746">
                        <c:v>22.2</c:v>
                      </c:pt>
                      <c:pt idx="747">
                        <c:v>22.2</c:v>
                      </c:pt>
                      <c:pt idx="748">
                        <c:v>22.2</c:v>
                      </c:pt>
                      <c:pt idx="749">
                        <c:v>22.21</c:v>
                      </c:pt>
                      <c:pt idx="750">
                        <c:v>22.21</c:v>
                      </c:pt>
                      <c:pt idx="751">
                        <c:v>22.21</c:v>
                      </c:pt>
                      <c:pt idx="752">
                        <c:v>22.21</c:v>
                      </c:pt>
                      <c:pt idx="753">
                        <c:v>22.22</c:v>
                      </c:pt>
                      <c:pt idx="754">
                        <c:v>22.22</c:v>
                      </c:pt>
                      <c:pt idx="755">
                        <c:v>22.22</c:v>
                      </c:pt>
                      <c:pt idx="756">
                        <c:v>22.23</c:v>
                      </c:pt>
                      <c:pt idx="757">
                        <c:v>22.23</c:v>
                      </c:pt>
                      <c:pt idx="758">
                        <c:v>22.23</c:v>
                      </c:pt>
                      <c:pt idx="759">
                        <c:v>22.24</c:v>
                      </c:pt>
                      <c:pt idx="760">
                        <c:v>22.24</c:v>
                      </c:pt>
                      <c:pt idx="761">
                        <c:v>22.24</c:v>
                      </c:pt>
                      <c:pt idx="762">
                        <c:v>22.24</c:v>
                      </c:pt>
                      <c:pt idx="763">
                        <c:v>22.25</c:v>
                      </c:pt>
                      <c:pt idx="764">
                        <c:v>22.25</c:v>
                      </c:pt>
                      <c:pt idx="765">
                        <c:v>22.25</c:v>
                      </c:pt>
                      <c:pt idx="766">
                        <c:v>22.26</c:v>
                      </c:pt>
                      <c:pt idx="767">
                        <c:v>22.26</c:v>
                      </c:pt>
                      <c:pt idx="768">
                        <c:v>22.26</c:v>
                      </c:pt>
                      <c:pt idx="769">
                        <c:v>22.27</c:v>
                      </c:pt>
                      <c:pt idx="770">
                        <c:v>22.27</c:v>
                      </c:pt>
                      <c:pt idx="771">
                        <c:v>22.27</c:v>
                      </c:pt>
                      <c:pt idx="772">
                        <c:v>22.27</c:v>
                      </c:pt>
                      <c:pt idx="773">
                        <c:v>22.28</c:v>
                      </c:pt>
                      <c:pt idx="774">
                        <c:v>22.28</c:v>
                      </c:pt>
                      <c:pt idx="775">
                        <c:v>22.28</c:v>
                      </c:pt>
                      <c:pt idx="776">
                        <c:v>22.29</c:v>
                      </c:pt>
                      <c:pt idx="777">
                        <c:v>22.29</c:v>
                      </c:pt>
                      <c:pt idx="778">
                        <c:v>22.29</c:v>
                      </c:pt>
                      <c:pt idx="779">
                        <c:v>22.29</c:v>
                      </c:pt>
                      <c:pt idx="780">
                        <c:v>22.3</c:v>
                      </c:pt>
                      <c:pt idx="781">
                        <c:v>22.3</c:v>
                      </c:pt>
                      <c:pt idx="782">
                        <c:v>22.3</c:v>
                      </c:pt>
                      <c:pt idx="783">
                        <c:v>22.31</c:v>
                      </c:pt>
                      <c:pt idx="784">
                        <c:v>22.31</c:v>
                      </c:pt>
                      <c:pt idx="785">
                        <c:v>22.31</c:v>
                      </c:pt>
                      <c:pt idx="786">
                        <c:v>22.31</c:v>
                      </c:pt>
                      <c:pt idx="787">
                        <c:v>22.32</c:v>
                      </c:pt>
                      <c:pt idx="788">
                        <c:v>22.32</c:v>
                      </c:pt>
                      <c:pt idx="789">
                        <c:v>22.32</c:v>
                      </c:pt>
                      <c:pt idx="790">
                        <c:v>22.32</c:v>
                      </c:pt>
                      <c:pt idx="791">
                        <c:v>22.33</c:v>
                      </c:pt>
                      <c:pt idx="792">
                        <c:v>22.33</c:v>
                      </c:pt>
                      <c:pt idx="793">
                        <c:v>22.33</c:v>
                      </c:pt>
                      <c:pt idx="794">
                        <c:v>22.33</c:v>
                      </c:pt>
                      <c:pt idx="795">
                        <c:v>22.34</c:v>
                      </c:pt>
                      <c:pt idx="796">
                        <c:v>22.34</c:v>
                      </c:pt>
                      <c:pt idx="797">
                        <c:v>22.34</c:v>
                      </c:pt>
                      <c:pt idx="798">
                        <c:v>22.34</c:v>
                      </c:pt>
                      <c:pt idx="799">
                        <c:v>22.35</c:v>
                      </c:pt>
                    </c:numCache>
                  </c:numRef>
                </c:yVal>
                <c:smooth val="0"/>
                <c:extLst xmlns:c15="http://schemas.microsoft.com/office/drawing/2012/chart">
                  <c:ext xmlns:c16="http://schemas.microsoft.com/office/drawing/2014/chart" uri="{C3380CC4-5D6E-409C-BE32-E72D297353CC}">
                    <c16:uniqueId val="{00000008-CE37-484E-875F-A7440BAA942C}"/>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GM1808A_TZ!$D$3</c15:sqref>
                        </c15:formulaRef>
                      </c:ext>
                    </c:extLst>
                    <c:strCache>
                      <c:ptCount val="1"/>
                      <c:pt idx="0">
                        <c:v>Z-0-OR-5/TZ</c:v>
                      </c:pt>
                    </c:strCache>
                  </c:strRef>
                </c:tx>
                <c:spPr>
                  <a:ln w="19050" cap="rnd">
                    <a:solidFill>
                      <a:srgbClr val="FFC000"/>
                    </a:solidFill>
                    <a:round/>
                  </a:ln>
                  <a:effectLst/>
                </c:spPr>
                <c:marker>
                  <c:symbol val="none"/>
                </c:marker>
                <c:xVal>
                  <c:numRef>
                    <c:extLst xmlns:c15="http://schemas.microsoft.com/office/drawing/2012/chart">
                      <c:ext xmlns:c15="http://schemas.microsoft.com/office/drawing/2012/chart" uri="{02D57815-91ED-43cb-92C2-25804820EDAC}">
                        <c15:formulaRef>
                          <c15:sqref>GM1808A_TZ!$D$25:$D$824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GM1808A_TZ!$E$25:$E$824</c15:sqref>
                        </c15:formulaRef>
                      </c:ext>
                    </c:extLst>
                    <c:numCache>
                      <c:formatCode>General</c:formatCode>
                      <c:ptCount val="800"/>
                      <c:pt idx="0">
                        <c:v>0</c:v>
                      </c:pt>
                      <c:pt idx="1">
                        <c:v>6.12</c:v>
                      </c:pt>
                      <c:pt idx="2">
                        <c:v>11.24</c:v>
                      </c:pt>
                      <c:pt idx="3">
                        <c:v>13.23</c:v>
                      </c:pt>
                      <c:pt idx="4">
                        <c:v>12.86</c:v>
                      </c:pt>
                      <c:pt idx="5">
                        <c:v>12.3</c:v>
                      </c:pt>
                      <c:pt idx="6">
                        <c:v>11.81</c:v>
                      </c:pt>
                      <c:pt idx="7">
                        <c:v>11.29</c:v>
                      </c:pt>
                      <c:pt idx="8">
                        <c:v>10.97</c:v>
                      </c:pt>
                      <c:pt idx="9">
                        <c:v>10.57</c:v>
                      </c:pt>
                      <c:pt idx="10">
                        <c:v>10.26</c:v>
                      </c:pt>
                      <c:pt idx="11">
                        <c:v>10.01</c:v>
                      </c:pt>
                      <c:pt idx="12">
                        <c:v>9.83</c:v>
                      </c:pt>
                      <c:pt idx="13">
                        <c:v>9.69</c:v>
                      </c:pt>
                      <c:pt idx="14">
                        <c:v>9.5500000000000007</c:v>
                      </c:pt>
                      <c:pt idx="15">
                        <c:v>9.43</c:v>
                      </c:pt>
                      <c:pt idx="16">
                        <c:v>9.33</c:v>
                      </c:pt>
                      <c:pt idx="17">
                        <c:v>9.2100000000000009</c:v>
                      </c:pt>
                      <c:pt idx="18">
                        <c:v>9.11</c:v>
                      </c:pt>
                      <c:pt idx="19">
                        <c:v>9.02</c:v>
                      </c:pt>
                      <c:pt idx="20">
                        <c:v>8.94</c:v>
                      </c:pt>
                      <c:pt idx="21">
                        <c:v>8.8699999999999992</c:v>
                      </c:pt>
                      <c:pt idx="22">
                        <c:v>8.7899999999999991</c:v>
                      </c:pt>
                      <c:pt idx="23">
                        <c:v>8.73</c:v>
                      </c:pt>
                      <c:pt idx="24">
                        <c:v>8.67</c:v>
                      </c:pt>
                      <c:pt idx="25">
                        <c:v>8.6</c:v>
                      </c:pt>
                      <c:pt idx="26">
                        <c:v>8.5399999999999991</c:v>
                      </c:pt>
                      <c:pt idx="27">
                        <c:v>8.49</c:v>
                      </c:pt>
                      <c:pt idx="28">
                        <c:v>8.44</c:v>
                      </c:pt>
                      <c:pt idx="29">
                        <c:v>8.39</c:v>
                      </c:pt>
                      <c:pt idx="30">
                        <c:v>8.35</c:v>
                      </c:pt>
                      <c:pt idx="31">
                        <c:v>8.3000000000000007</c:v>
                      </c:pt>
                      <c:pt idx="32">
                        <c:v>8.26</c:v>
                      </c:pt>
                      <c:pt idx="33">
                        <c:v>8.2200000000000006</c:v>
                      </c:pt>
                      <c:pt idx="34">
                        <c:v>8.19</c:v>
                      </c:pt>
                      <c:pt idx="35">
                        <c:v>8.15</c:v>
                      </c:pt>
                      <c:pt idx="36">
                        <c:v>8.1199999999999992</c:v>
                      </c:pt>
                      <c:pt idx="37">
                        <c:v>8.09</c:v>
                      </c:pt>
                      <c:pt idx="38">
                        <c:v>8.06</c:v>
                      </c:pt>
                      <c:pt idx="39">
                        <c:v>8.0299999999999994</c:v>
                      </c:pt>
                      <c:pt idx="40">
                        <c:v>8</c:v>
                      </c:pt>
                      <c:pt idx="41">
                        <c:v>7.97</c:v>
                      </c:pt>
                      <c:pt idx="42">
                        <c:v>7.95</c:v>
                      </c:pt>
                      <c:pt idx="43">
                        <c:v>7.92</c:v>
                      </c:pt>
                      <c:pt idx="44">
                        <c:v>7.9</c:v>
                      </c:pt>
                      <c:pt idx="45">
                        <c:v>7.88</c:v>
                      </c:pt>
                      <c:pt idx="46">
                        <c:v>7.86</c:v>
                      </c:pt>
                      <c:pt idx="47">
                        <c:v>7.84</c:v>
                      </c:pt>
                      <c:pt idx="48">
                        <c:v>7.82</c:v>
                      </c:pt>
                      <c:pt idx="49">
                        <c:v>7.8</c:v>
                      </c:pt>
                      <c:pt idx="50">
                        <c:v>7.78</c:v>
                      </c:pt>
                      <c:pt idx="51">
                        <c:v>7.76</c:v>
                      </c:pt>
                      <c:pt idx="52">
                        <c:v>7.75</c:v>
                      </c:pt>
                      <c:pt idx="53">
                        <c:v>7.73</c:v>
                      </c:pt>
                      <c:pt idx="54">
                        <c:v>7.71</c:v>
                      </c:pt>
                      <c:pt idx="55">
                        <c:v>7.7</c:v>
                      </c:pt>
                      <c:pt idx="56">
                        <c:v>7.68</c:v>
                      </c:pt>
                      <c:pt idx="57">
                        <c:v>7.67</c:v>
                      </c:pt>
                      <c:pt idx="58">
                        <c:v>7.66</c:v>
                      </c:pt>
                      <c:pt idx="59">
                        <c:v>7.64</c:v>
                      </c:pt>
                      <c:pt idx="60">
                        <c:v>7.63</c:v>
                      </c:pt>
                      <c:pt idx="61">
                        <c:v>7.62</c:v>
                      </c:pt>
                      <c:pt idx="62">
                        <c:v>7.61</c:v>
                      </c:pt>
                      <c:pt idx="63">
                        <c:v>7.6</c:v>
                      </c:pt>
                      <c:pt idx="64">
                        <c:v>7.59</c:v>
                      </c:pt>
                      <c:pt idx="65">
                        <c:v>7.58</c:v>
                      </c:pt>
                      <c:pt idx="66">
                        <c:v>7.57</c:v>
                      </c:pt>
                      <c:pt idx="67">
                        <c:v>7.57</c:v>
                      </c:pt>
                      <c:pt idx="68">
                        <c:v>7.56</c:v>
                      </c:pt>
                      <c:pt idx="69">
                        <c:v>7.55</c:v>
                      </c:pt>
                      <c:pt idx="70">
                        <c:v>7.55</c:v>
                      </c:pt>
                      <c:pt idx="71">
                        <c:v>7.54</c:v>
                      </c:pt>
                      <c:pt idx="72">
                        <c:v>7.54</c:v>
                      </c:pt>
                      <c:pt idx="73">
                        <c:v>7.53</c:v>
                      </c:pt>
                      <c:pt idx="74">
                        <c:v>7.53</c:v>
                      </c:pt>
                      <c:pt idx="75">
                        <c:v>7.53</c:v>
                      </c:pt>
                      <c:pt idx="76">
                        <c:v>7.52</c:v>
                      </c:pt>
                      <c:pt idx="77">
                        <c:v>7.52</c:v>
                      </c:pt>
                      <c:pt idx="78">
                        <c:v>7.52</c:v>
                      </c:pt>
                      <c:pt idx="79">
                        <c:v>7.51</c:v>
                      </c:pt>
                      <c:pt idx="80">
                        <c:v>7.51</c:v>
                      </c:pt>
                      <c:pt idx="81">
                        <c:v>7.51</c:v>
                      </c:pt>
                      <c:pt idx="82">
                        <c:v>7.51</c:v>
                      </c:pt>
                      <c:pt idx="83">
                        <c:v>7.51</c:v>
                      </c:pt>
                      <c:pt idx="84">
                        <c:v>7.51</c:v>
                      </c:pt>
                      <c:pt idx="85">
                        <c:v>7.51</c:v>
                      </c:pt>
                      <c:pt idx="86">
                        <c:v>7.51</c:v>
                      </c:pt>
                      <c:pt idx="87">
                        <c:v>7.51</c:v>
                      </c:pt>
                      <c:pt idx="88">
                        <c:v>7.51</c:v>
                      </c:pt>
                      <c:pt idx="89">
                        <c:v>7.52</c:v>
                      </c:pt>
                      <c:pt idx="90">
                        <c:v>7.52</c:v>
                      </c:pt>
                      <c:pt idx="91">
                        <c:v>7.52</c:v>
                      </c:pt>
                      <c:pt idx="92">
                        <c:v>7.52</c:v>
                      </c:pt>
                      <c:pt idx="93">
                        <c:v>7.52</c:v>
                      </c:pt>
                      <c:pt idx="94">
                        <c:v>7.53</c:v>
                      </c:pt>
                      <c:pt idx="95">
                        <c:v>7.53</c:v>
                      </c:pt>
                      <c:pt idx="96">
                        <c:v>7.54</c:v>
                      </c:pt>
                      <c:pt idx="97">
                        <c:v>7.54</c:v>
                      </c:pt>
                      <c:pt idx="98">
                        <c:v>7.54</c:v>
                      </c:pt>
                      <c:pt idx="99">
                        <c:v>7.55</c:v>
                      </c:pt>
                      <c:pt idx="100">
                        <c:v>7.56</c:v>
                      </c:pt>
                      <c:pt idx="101">
                        <c:v>7.56</c:v>
                      </c:pt>
                      <c:pt idx="102">
                        <c:v>7.57</c:v>
                      </c:pt>
                      <c:pt idx="103">
                        <c:v>7.57</c:v>
                      </c:pt>
                      <c:pt idx="104">
                        <c:v>7.58</c:v>
                      </c:pt>
                      <c:pt idx="105">
                        <c:v>7.59</c:v>
                      </c:pt>
                      <c:pt idx="106">
                        <c:v>7.6</c:v>
                      </c:pt>
                      <c:pt idx="107">
                        <c:v>7.6</c:v>
                      </c:pt>
                      <c:pt idx="108">
                        <c:v>7.61</c:v>
                      </c:pt>
                      <c:pt idx="109">
                        <c:v>7.62</c:v>
                      </c:pt>
                      <c:pt idx="110">
                        <c:v>7.63</c:v>
                      </c:pt>
                      <c:pt idx="111">
                        <c:v>7.63</c:v>
                      </c:pt>
                      <c:pt idx="112">
                        <c:v>7.64</c:v>
                      </c:pt>
                      <c:pt idx="113">
                        <c:v>7.65</c:v>
                      </c:pt>
                      <c:pt idx="114">
                        <c:v>7.66</c:v>
                      </c:pt>
                      <c:pt idx="115">
                        <c:v>7.67</c:v>
                      </c:pt>
                      <c:pt idx="116">
                        <c:v>7.68</c:v>
                      </c:pt>
                      <c:pt idx="117">
                        <c:v>7.69</c:v>
                      </c:pt>
                      <c:pt idx="118">
                        <c:v>7.71</c:v>
                      </c:pt>
                      <c:pt idx="119">
                        <c:v>7.72</c:v>
                      </c:pt>
                      <c:pt idx="120">
                        <c:v>7.74</c:v>
                      </c:pt>
                      <c:pt idx="121">
                        <c:v>7.75</c:v>
                      </c:pt>
                      <c:pt idx="122">
                        <c:v>7.77</c:v>
                      </c:pt>
                      <c:pt idx="123">
                        <c:v>7.78</c:v>
                      </c:pt>
                      <c:pt idx="124">
                        <c:v>7.8</c:v>
                      </c:pt>
                      <c:pt idx="125">
                        <c:v>7.82</c:v>
                      </c:pt>
                      <c:pt idx="126">
                        <c:v>7.84</c:v>
                      </c:pt>
                      <c:pt idx="127">
                        <c:v>7.86</c:v>
                      </c:pt>
                      <c:pt idx="128">
                        <c:v>7.88</c:v>
                      </c:pt>
                      <c:pt idx="129">
                        <c:v>7.9</c:v>
                      </c:pt>
                      <c:pt idx="130">
                        <c:v>7.92</c:v>
                      </c:pt>
                      <c:pt idx="131">
                        <c:v>7.94</c:v>
                      </c:pt>
                      <c:pt idx="132">
                        <c:v>7.96</c:v>
                      </c:pt>
                      <c:pt idx="133">
                        <c:v>7.99</c:v>
                      </c:pt>
                      <c:pt idx="134">
                        <c:v>8.01</c:v>
                      </c:pt>
                      <c:pt idx="135">
                        <c:v>8.0399999999999991</c:v>
                      </c:pt>
                      <c:pt idx="136">
                        <c:v>8.06</c:v>
                      </c:pt>
                      <c:pt idx="137">
                        <c:v>8.09</c:v>
                      </c:pt>
                      <c:pt idx="138">
                        <c:v>8.1199999999999992</c:v>
                      </c:pt>
                      <c:pt idx="139">
                        <c:v>8.14</c:v>
                      </c:pt>
                      <c:pt idx="140">
                        <c:v>8.17</c:v>
                      </c:pt>
                      <c:pt idx="141">
                        <c:v>8.1999999999999993</c:v>
                      </c:pt>
                      <c:pt idx="142">
                        <c:v>8.23</c:v>
                      </c:pt>
                      <c:pt idx="143">
                        <c:v>8.26</c:v>
                      </c:pt>
                      <c:pt idx="144">
                        <c:v>8.2899999999999991</c:v>
                      </c:pt>
                      <c:pt idx="145">
                        <c:v>8.32</c:v>
                      </c:pt>
                      <c:pt idx="146">
                        <c:v>8.35</c:v>
                      </c:pt>
                      <c:pt idx="147">
                        <c:v>8.39</c:v>
                      </c:pt>
                      <c:pt idx="148">
                        <c:v>8.42</c:v>
                      </c:pt>
                      <c:pt idx="149">
                        <c:v>8.4499999999999993</c:v>
                      </c:pt>
                      <c:pt idx="150">
                        <c:v>8.49</c:v>
                      </c:pt>
                      <c:pt idx="151">
                        <c:v>8.52</c:v>
                      </c:pt>
                      <c:pt idx="152">
                        <c:v>8.56</c:v>
                      </c:pt>
                      <c:pt idx="153">
                        <c:v>8.6</c:v>
                      </c:pt>
                      <c:pt idx="154">
                        <c:v>8.6300000000000008</c:v>
                      </c:pt>
                      <c:pt idx="155">
                        <c:v>8.67</c:v>
                      </c:pt>
                      <c:pt idx="156">
                        <c:v>8.7100000000000009</c:v>
                      </c:pt>
                      <c:pt idx="157">
                        <c:v>8.75</c:v>
                      </c:pt>
                      <c:pt idx="158">
                        <c:v>8.7899999999999991</c:v>
                      </c:pt>
                      <c:pt idx="159">
                        <c:v>8.83</c:v>
                      </c:pt>
                      <c:pt idx="160">
                        <c:v>8.8699999999999992</c:v>
                      </c:pt>
                      <c:pt idx="161">
                        <c:v>8.91</c:v>
                      </c:pt>
                      <c:pt idx="162">
                        <c:v>8.9499999999999993</c:v>
                      </c:pt>
                      <c:pt idx="163">
                        <c:v>8.99</c:v>
                      </c:pt>
                      <c:pt idx="164">
                        <c:v>9.0299999999999994</c:v>
                      </c:pt>
                      <c:pt idx="165">
                        <c:v>9.08</c:v>
                      </c:pt>
                      <c:pt idx="166">
                        <c:v>9.1199999999999992</c:v>
                      </c:pt>
                      <c:pt idx="167">
                        <c:v>9.16</c:v>
                      </c:pt>
                      <c:pt idx="168">
                        <c:v>9.2100000000000009</c:v>
                      </c:pt>
                      <c:pt idx="169">
                        <c:v>9.25</c:v>
                      </c:pt>
                      <c:pt idx="170">
                        <c:v>9.3000000000000007</c:v>
                      </c:pt>
                      <c:pt idx="171">
                        <c:v>9.34</c:v>
                      </c:pt>
                      <c:pt idx="172">
                        <c:v>9.39</c:v>
                      </c:pt>
                      <c:pt idx="173">
                        <c:v>9.44</c:v>
                      </c:pt>
                      <c:pt idx="174">
                        <c:v>9.48</c:v>
                      </c:pt>
                      <c:pt idx="175">
                        <c:v>9.5299999999999994</c:v>
                      </c:pt>
                      <c:pt idx="176">
                        <c:v>9.58</c:v>
                      </c:pt>
                      <c:pt idx="177">
                        <c:v>9.6300000000000008</c:v>
                      </c:pt>
                      <c:pt idx="178">
                        <c:v>9.68</c:v>
                      </c:pt>
                      <c:pt idx="179">
                        <c:v>9.73</c:v>
                      </c:pt>
                      <c:pt idx="180">
                        <c:v>9.7799999999999994</c:v>
                      </c:pt>
                      <c:pt idx="181">
                        <c:v>9.83</c:v>
                      </c:pt>
                      <c:pt idx="182">
                        <c:v>9.8800000000000008</c:v>
                      </c:pt>
                      <c:pt idx="183">
                        <c:v>9.93</c:v>
                      </c:pt>
                      <c:pt idx="184">
                        <c:v>9.99</c:v>
                      </c:pt>
                      <c:pt idx="185">
                        <c:v>10.039999999999999</c:v>
                      </c:pt>
                      <c:pt idx="186">
                        <c:v>10.09</c:v>
                      </c:pt>
                      <c:pt idx="187">
                        <c:v>10.14</c:v>
                      </c:pt>
                      <c:pt idx="188">
                        <c:v>10.19</c:v>
                      </c:pt>
                      <c:pt idx="189">
                        <c:v>10.24</c:v>
                      </c:pt>
                      <c:pt idx="190">
                        <c:v>10.3</c:v>
                      </c:pt>
                      <c:pt idx="191">
                        <c:v>10.35</c:v>
                      </c:pt>
                      <c:pt idx="192">
                        <c:v>10.41</c:v>
                      </c:pt>
                      <c:pt idx="193">
                        <c:v>10.46</c:v>
                      </c:pt>
                      <c:pt idx="194">
                        <c:v>10.51</c:v>
                      </c:pt>
                      <c:pt idx="195">
                        <c:v>10.57</c:v>
                      </c:pt>
                      <c:pt idx="196">
                        <c:v>10.62</c:v>
                      </c:pt>
                      <c:pt idx="197">
                        <c:v>10.68</c:v>
                      </c:pt>
                      <c:pt idx="198">
                        <c:v>10.73</c:v>
                      </c:pt>
                      <c:pt idx="199">
                        <c:v>10.79</c:v>
                      </c:pt>
                      <c:pt idx="200">
                        <c:v>10.84</c:v>
                      </c:pt>
                      <c:pt idx="201">
                        <c:v>10.9</c:v>
                      </c:pt>
                      <c:pt idx="202">
                        <c:v>10.95</c:v>
                      </c:pt>
                      <c:pt idx="203">
                        <c:v>11</c:v>
                      </c:pt>
                      <c:pt idx="204">
                        <c:v>11.06</c:v>
                      </c:pt>
                      <c:pt idx="205">
                        <c:v>11.11</c:v>
                      </c:pt>
                      <c:pt idx="206">
                        <c:v>11.17</c:v>
                      </c:pt>
                      <c:pt idx="207">
                        <c:v>11.22</c:v>
                      </c:pt>
                      <c:pt idx="208">
                        <c:v>11.27</c:v>
                      </c:pt>
                      <c:pt idx="209">
                        <c:v>11.33</c:v>
                      </c:pt>
                      <c:pt idx="210">
                        <c:v>11.38</c:v>
                      </c:pt>
                      <c:pt idx="211">
                        <c:v>11.44</c:v>
                      </c:pt>
                      <c:pt idx="212">
                        <c:v>11.49</c:v>
                      </c:pt>
                      <c:pt idx="213">
                        <c:v>11.54</c:v>
                      </c:pt>
                      <c:pt idx="214">
                        <c:v>11.6</c:v>
                      </c:pt>
                      <c:pt idx="215">
                        <c:v>11.65</c:v>
                      </c:pt>
                      <c:pt idx="216">
                        <c:v>11.7</c:v>
                      </c:pt>
                      <c:pt idx="217">
                        <c:v>11.76</c:v>
                      </c:pt>
                      <c:pt idx="218">
                        <c:v>11.81</c:v>
                      </c:pt>
                      <c:pt idx="219">
                        <c:v>11.86</c:v>
                      </c:pt>
                      <c:pt idx="220">
                        <c:v>11.91</c:v>
                      </c:pt>
                      <c:pt idx="221">
                        <c:v>11.97</c:v>
                      </c:pt>
                      <c:pt idx="222">
                        <c:v>12.02</c:v>
                      </c:pt>
                      <c:pt idx="223">
                        <c:v>12.07</c:v>
                      </c:pt>
                      <c:pt idx="224">
                        <c:v>12.12</c:v>
                      </c:pt>
                      <c:pt idx="225">
                        <c:v>12.17</c:v>
                      </c:pt>
                      <c:pt idx="226">
                        <c:v>12.23</c:v>
                      </c:pt>
                      <c:pt idx="227">
                        <c:v>12.28</c:v>
                      </c:pt>
                      <c:pt idx="228">
                        <c:v>12.33</c:v>
                      </c:pt>
                      <c:pt idx="229">
                        <c:v>12.38</c:v>
                      </c:pt>
                      <c:pt idx="230">
                        <c:v>12.43</c:v>
                      </c:pt>
                      <c:pt idx="231">
                        <c:v>12.48</c:v>
                      </c:pt>
                      <c:pt idx="232">
                        <c:v>12.53</c:v>
                      </c:pt>
                      <c:pt idx="233">
                        <c:v>12.58</c:v>
                      </c:pt>
                      <c:pt idx="234">
                        <c:v>12.63</c:v>
                      </c:pt>
                      <c:pt idx="235">
                        <c:v>12.68</c:v>
                      </c:pt>
                      <c:pt idx="236">
                        <c:v>12.73</c:v>
                      </c:pt>
                      <c:pt idx="237">
                        <c:v>12.77</c:v>
                      </c:pt>
                      <c:pt idx="238">
                        <c:v>12.82</c:v>
                      </c:pt>
                      <c:pt idx="239">
                        <c:v>12.87</c:v>
                      </c:pt>
                      <c:pt idx="240">
                        <c:v>12.92</c:v>
                      </c:pt>
                      <c:pt idx="241">
                        <c:v>12.97</c:v>
                      </c:pt>
                      <c:pt idx="242">
                        <c:v>13.01</c:v>
                      </c:pt>
                      <c:pt idx="243">
                        <c:v>13.06</c:v>
                      </c:pt>
                      <c:pt idx="244">
                        <c:v>13.11</c:v>
                      </c:pt>
                      <c:pt idx="245">
                        <c:v>13.15</c:v>
                      </c:pt>
                      <c:pt idx="246">
                        <c:v>13.2</c:v>
                      </c:pt>
                      <c:pt idx="247">
                        <c:v>13.24</c:v>
                      </c:pt>
                      <c:pt idx="248">
                        <c:v>13.29</c:v>
                      </c:pt>
                      <c:pt idx="249">
                        <c:v>13.33</c:v>
                      </c:pt>
                      <c:pt idx="250">
                        <c:v>13.38</c:v>
                      </c:pt>
                      <c:pt idx="251">
                        <c:v>13.42</c:v>
                      </c:pt>
                      <c:pt idx="252">
                        <c:v>13.46</c:v>
                      </c:pt>
                      <c:pt idx="253">
                        <c:v>13.51</c:v>
                      </c:pt>
                      <c:pt idx="254">
                        <c:v>13.55</c:v>
                      </c:pt>
                      <c:pt idx="255">
                        <c:v>13.59</c:v>
                      </c:pt>
                      <c:pt idx="256">
                        <c:v>13.64</c:v>
                      </c:pt>
                      <c:pt idx="257">
                        <c:v>13.68</c:v>
                      </c:pt>
                      <c:pt idx="258">
                        <c:v>13.72</c:v>
                      </c:pt>
                      <c:pt idx="259">
                        <c:v>13.76</c:v>
                      </c:pt>
                      <c:pt idx="260">
                        <c:v>13.8</c:v>
                      </c:pt>
                      <c:pt idx="261">
                        <c:v>13.84</c:v>
                      </c:pt>
                      <c:pt idx="262">
                        <c:v>13.89</c:v>
                      </c:pt>
                      <c:pt idx="263">
                        <c:v>13.93</c:v>
                      </c:pt>
                      <c:pt idx="264">
                        <c:v>13.97</c:v>
                      </c:pt>
                      <c:pt idx="265">
                        <c:v>14.01</c:v>
                      </c:pt>
                      <c:pt idx="266">
                        <c:v>14.05</c:v>
                      </c:pt>
                      <c:pt idx="267">
                        <c:v>14.09</c:v>
                      </c:pt>
                      <c:pt idx="268">
                        <c:v>14.12</c:v>
                      </c:pt>
                      <c:pt idx="269">
                        <c:v>14.16</c:v>
                      </c:pt>
                      <c:pt idx="270">
                        <c:v>14.2</c:v>
                      </c:pt>
                      <c:pt idx="271">
                        <c:v>14.24</c:v>
                      </c:pt>
                      <c:pt idx="272">
                        <c:v>14.28</c:v>
                      </c:pt>
                      <c:pt idx="273">
                        <c:v>14.31</c:v>
                      </c:pt>
                      <c:pt idx="274">
                        <c:v>14.35</c:v>
                      </c:pt>
                      <c:pt idx="275">
                        <c:v>14.39</c:v>
                      </c:pt>
                      <c:pt idx="276">
                        <c:v>14.42</c:v>
                      </c:pt>
                      <c:pt idx="277">
                        <c:v>14.46</c:v>
                      </c:pt>
                      <c:pt idx="278">
                        <c:v>14.5</c:v>
                      </c:pt>
                      <c:pt idx="279">
                        <c:v>14.53</c:v>
                      </c:pt>
                      <c:pt idx="280">
                        <c:v>14.57</c:v>
                      </c:pt>
                      <c:pt idx="281">
                        <c:v>14.6</c:v>
                      </c:pt>
                      <c:pt idx="282">
                        <c:v>14.64</c:v>
                      </c:pt>
                      <c:pt idx="283">
                        <c:v>14.67</c:v>
                      </c:pt>
                      <c:pt idx="284">
                        <c:v>14.71</c:v>
                      </c:pt>
                      <c:pt idx="285">
                        <c:v>14.74</c:v>
                      </c:pt>
                      <c:pt idx="286">
                        <c:v>14.77</c:v>
                      </c:pt>
                      <c:pt idx="287">
                        <c:v>14.81</c:v>
                      </c:pt>
                      <c:pt idx="288">
                        <c:v>14.84</c:v>
                      </c:pt>
                      <c:pt idx="289">
                        <c:v>14.87</c:v>
                      </c:pt>
                      <c:pt idx="290">
                        <c:v>14.91</c:v>
                      </c:pt>
                      <c:pt idx="291">
                        <c:v>14.94</c:v>
                      </c:pt>
                      <c:pt idx="292">
                        <c:v>14.97</c:v>
                      </c:pt>
                      <c:pt idx="293">
                        <c:v>15</c:v>
                      </c:pt>
                      <c:pt idx="294">
                        <c:v>15.04</c:v>
                      </c:pt>
                      <c:pt idx="295">
                        <c:v>15.07</c:v>
                      </c:pt>
                      <c:pt idx="296">
                        <c:v>15.1</c:v>
                      </c:pt>
                      <c:pt idx="297">
                        <c:v>15.13</c:v>
                      </c:pt>
                      <c:pt idx="298">
                        <c:v>15.16</c:v>
                      </c:pt>
                      <c:pt idx="299">
                        <c:v>15.19</c:v>
                      </c:pt>
                      <c:pt idx="300">
                        <c:v>15.22</c:v>
                      </c:pt>
                      <c:pt idx="301">
                        <c:v>15.25</c:v>
                      </c:pt>
                      <c:pt idx="302">
                        <c:v>15.28</c:v>
                      </c:pt>
                      <c:pt idx="303">
                        <c:v>15.31</c:v>
                      </c:pt>
                      <c:pt idx="304">
                        <c:v>15.34</c:v>
                      </c:pt>
                      <c:pt idx="305">
                        <c:v>15.37</c:v>
                      </c:pt>
                      <c:pt idx="306">
                        <c:v>15.4</c:v>
                      </c:pt>
                      <c:pt idx="307">
                        <c:v>15.43</c:v>
                      </c:pt>
                      <c:pt idx="308">
                        <c:v>15.46</c:v>
                      </c:pt>
                      <c:pt idx="309">
                        <c:v>15.48</c:v>
                      </c:pt>
                      <c:pt idx="310">
                        <c:v>15.51</c:v>
                      </c:pt>
                      <c:pt idx="311">
                        <c:v>15.54</c:v>
                      </c:pt>
                      <c:pt idx="312">
                        <c:v>15.57</c:v>
                      </c:pt>
                      <c:pt idx="313">
                        <c:v>15.59</c:v>
                      </c:pt>
                      <c:pt idx="314">
                        <c:v>15.62</c:v>
                      </c:pt>
                      <c:pt idx="315">
                        <c:v>15.65</c:v>
                      </c:pt>
                      <c:pt idx="316">
                        <c:v>15.68</c:v>
                      </c:pt>
                      <c:pt idx="317">
                        <c:v>15.7</c:v>
                      </c:pt>
                      <c:pt idx="318">
                        <c:v>15.73</c:v>
                      </c:pt>
                      <c:pt idx="319">
                        <c:v>15.75</c:v>
                      </c:pt>
                      <c:pt idx="320">
                        <c:v>15.78</c:v>
                      </c:pt>
                      <c:pt idx="321">
                        <c:v>15.81</c:v>
                      </c:pt>
                      <c:pt idx="322">
                        <c:v>15.83</c:v>
                      </c:pt>
                      <c:pt idx="323">
                        <c:v>15.86</c:v>
                      </c:pt>
                      <c:pt idx="324">
                        <c:v>15.88</c:v>
                      </c:pt>
                      <c:pt idx="325">
                        <c:v>15.91</c:v>
                      </c:pt>
                      <c:pt idx="326">
                        <c:v>15.93</c:v>
                      </c:pt>
                      <c:pt idx="327">
                        <c:v>15.95</c:v>
                      </c:pt>
                      <c:pt idx="328">
                        <c:v>15.98</c:v>
                      </c:pt>
                      <c:pt idx="329">
                        <c:v>16</c:v>
                      </c:pt>
                      <c:pt idx="330">
                        <c:v>16.03</c:v>
                      </c:pt>
                      <c:pt idx="331">
                        <c:v>16.05</c:v>
                      </c:pt>
                      <c:pt idx="332">
                        <c:v>16.07</c:v>
                      </c:pt>
                      <c:pt idx="333">
                        <c:v>16.100000000000001</c:v>
                      </c:pt>
                      <c:pt idx="334">
                        <c:v>16.12</c:v>
                      </c:pt>
                      <c:pt idx="335">
                        <c:v>16.14</c:v>
                      </c:pt>
                      <c:pt idx="336">
                        <c:v>16.170000000000002</c:v>
                      </c:pt>
                      <c:pt idx="337">
                        <c:v>16.190000000000001</c:v>
                      </c:pt>
                      <c:pt idx="338">
                        <c:v>16.21</c:v>
                      </c:pt>
                      <c:pt idx="339">
                        <c:v>16.23</c:v>
                      </c:pt>
                      <c:pt idx="340">
                        <c:v>16.25</c:v>
                      </c:pt>
                      <c:pt idx="341">
                        <c:v>16.27</c:v>
                      </c:pt>
                      <c:pt idx="342">
                        <c:v>16.3</c:v>
                      </c:pt>
                      <c:pt idx="343">
                        <c:v>16.32</c:v>
                      </c:pt>
                      <c:pt idx="344">
                        <c:v>16.34</c:v>
                      </c:pt>
                      <c:pt idx="345">
                        <c:v>16.36</c:v>
                      </c:pt>
                      <c:pt idx="346">
                        <c:v>16.38</c:v>
                      </c:pt>
                      <c:pt idx="347">
                        <c:v>16.41</c:v>
                      </c:pt>
                      <c:pt idx="348">
                        <c:v>16.43</c:v>
                      </c:pt>
                      <c:pt idx="349">
                        <c:v>16.45</c:v>
                      </c:pt>
                      <c:pt idx="350">
                        <c:v>16.47</c:v>
                      </c:pt>
                      <c:pt idx="351">
                        <c:v>16.489999999999998</c:v>
                      </c:pt>
                      <c:pt idx="352">
                        <c:v>16.510000000000002</c:v>
                      </c:pt>
                      <c:pt idx="353">
                        <c:v>16.53</c:v>
                      </c:pt>
                      <c:pt idx="354">
                        <c:v>16.55</c:v>
                      </c:pt>
                      <c:pt idx="355">
                        <c:v>16.57</c:v>
                      </c:pt>
                      <c:pt idx="356">
                        <c:v>16.59</c:v>
                      </c:pt>
                      <c:pt idx="357">
                        <c:v>16.600000000000001</c:v>
                      </c:pt>
                      <c:pt idx="358">
                        <c:v>16.62</c:v>
                      </c:pt>
                      <c:pt idx="359">
                        <c:v>16.64</c:v>
                      </c:pt>
                      <c:pt idx="360">
                        <c:v>16.66</c:v>
                      </c:pt>
                      <c:pt idx="361">
                        <c:v>16.68</c:v>
                      </c:pt>
                      <c:pt idx="362">
                        <c:v>16.7</c:v>
                      </c:pt>
                      <c:pt idx="363">
                        <c:v>16.72</c:v>
                      </c:pt>
                      <c:pt idx="364">
                        <c:v>16.739999999999998</c:v>
                      </c:pt>
                      <c:pt idx="365">
                        <c:v>16.760000000000002</c:v>
                      </c:pt>
                      <c:pt idx="366">
                        <c:v>16.77</c:v>
                      </c:pt>
                      <c:pt idx="367">
                        <c:v>16.79</c:v>
                      </c:pt>
                      <c:pt idx="368">
                        <c:v>16.809999999999999</c:v>
                      </c:pt>
                      <c:pt idx="369">
                        <c:v>16.829999999999998</c:v>
                      </c:pt>
                      <c:pt idx="370">
                        <c:v>16.850000000000001</c:v>
                      </c:pt>
                      <c:pt idx="371">
                        <c:v>16.86</c:v>
                      </c:pt>
                      <c:pt idx="372">
                        <c:v>16.88</c:v>
                      </c:pt>
                      <c:pt idx="373">
                        <c:v>16.899999999999999</c:v>
                      </c:pt>
                      <c:pt idx="374">
                        <c:v>16.91</c:v>
                      </c:pt>
                      <c:pt idx="375">
                        <c:v>16.93</c:v>
                      </c:pt>
                      <c:pt idx="376">
                        <c:v>16.95</c:v>
                      </c:pt>
                      <c:pt idx="377">
                        <c:v>16.97</c:v>
                      </c:pt>
                      <c:pt idx="378">
                        <c:v>16.98</c:v>
                      </c:pt>
                      <c:pt idx="379">
                        <c:v>17</c:v>
                      </c:pt>
                      <c:pt idx="380">
                        <c:v>17.010000000000002</c:v>
                      </c:pt>
                      <c:pt idx="381">
                        <c:v>17.03</c:v>
                      </c:pt>
                      <c:pt idx="382">
                        <c:v>17.05</c:v>
                      </c:pt>
                      <c:pt idx="383">
                        <c:v>17.059999999999999</c:v>
                      </c:pt>
                      <c:pt idx="384">
                        <c:v>17.079999999999998</c:v>
                      </c:pt>
                      <c:pt idx="385">
                        <c:v>17.09</c:v>
                      </c:pt>
                      <c:pt idx="386">
                        <c:v>17.11</c:v>
                      </c:pt>
                      <c:pt idx="387">
                        <c:v>17.13</c:v>
                      </c:pt>
                      <c:pt idx="388">
                        <c:v>17.14</c:v>
                      </c:pt>
                      <c:pt idx="389">
                        <c:v>17.16</c:v>
                      </c:pt>
                      <c:pt idx="390">
                        <c:v>17.170000000000002</c:v>
                      </c:pt>
                      <c:pt idx="391">
                        <c:v>17.190000000000001</c:v>
                      </c:pt>
                      <c:pt idx="392">
                        <c:v>17.2</c:v>
                      </c:pt>
                      <c:pt idx="393">
                        <c:v>17.22</c:v>
                      </c:pt>
                      <c:pt idx="394">
                        <c:v>17.23</c:v>
                      </c:pt>
                      <c:pt idx="395">
                        <c:v>17.25</c:v>
                      </c:pt>
                      <c:pt idx="396">
                        <c:v>17.260000000000002</c:v>
                      </c:pt>
                      <c:pt idx="397">
                        <c:v>17.28</c:v>
                      </c:pt>
                      <c:pt idx="398">
                        <c:v>17.29</c:v>
                      </c:pt>
                      <c:pt idx="399">
                        <c:v>17.3</c:v>
                      </c:pt>
                      <c:pt idx="400">
                        <c:v>17.32</c:v>
                      </c:pt>
                      <c:pt idx="401">
                        <c:v>17.329999999999998</c:v>
                      </c:pt>
                      <c:pt idx="402">
                        <c:v>17.350000000000001</c:v>
                      </c:pt>
                      <c:pt idx="403">
                        <c:v>17.36</c:v>
                      </c:pt>
                      <c:pt idx="404">
                        <c:v>17.37</c:v>
                      </c:pt>
                      <c:pt idx="405">
                        <c:v>17.39</c:v>
                      </c:pt>
                      <c:pt idx="406">
                        <c:v>17.399999999999999</c:v>
                      </c:pt>
                      <c:pt idx="407">
                        <c:v>17.41</c:v>
                      </c:pt>
                      <c:pt idx="408">
                        <c:v>17.43</c:v>
                      </c:pt>
                      <c:pt idx="409">
                        <c:v>17.440000000000001</c:v>
                      </c:pt>
                      <c:pt idx="410">
                        <c:v>17.46</c:v>
                      </c:pt>
                      <c:pt idx="411">
                        <c:v>17.47</c:v>
                      </c:pt>
                      <c:pt idx="412">
                        <c:v>17.48</c:v>
                      </c:pt>
                      <c:pt idx="413">
                        <c:v>17.5</c:v>
                      </c:pt>
                      <c:pt idx="414">
                        <c:v>17.510000000000002</c:v>
                      </c:pt>
                      <c:pt idx="415">
                        <c:v>17.52</c:v>
                      </c:pt>
                      <c:pt idx="416">
                        <c:v>17.53</c:v>
                      </c:pt>
                      <c:pt idx="417">
                        <c:v>17.55</c:v>
                      </c:pt>
                      <c:pt idx="418">
                        <c:v>17.559999999999999</c:v>
                      </c:pt>
                      <c:pt idx="419">
                        <c:v>17.57</c:v>
                      </c:pt>
                      <c:pt idx="420">
                        <c:v>17.59</c:v>
                      </c:pt>
                      <c:pt idx="421">
                        <c:v>17.600000000000001</c:v>
                      </c:pt>
                      <c:pt idx="422">
                        <c:v>17.61</c:v>
                      </c:pt>
                      <c:pt idx="423">
                        <c:v>17.62</c:v>
                      </c:pt>
                      <c:pt idx="424">
                        <c:v>17.64</c:v>
                      </c:pt>
                      <c:pt idx="425">
                        <c:v>17.649999999999999</c:v>
                      </c:pt>
                      <c:pt idx="426">
                        <c:v>17.66</c:v>
                      </c:pt>
                      <c:pt idx="427">
                        <c:v>17.670000000000002</c:v>
                      </c:pt>
                      <c:pt idx="428">
                        <c:v>17.68</c:v>
                      </c:pt>
                      <c:pt idx="429">
                        <c:v>17.690000000000001</c:v>
                      </c:pt>
                      <c:pt idx="430">
                        <c:v>17.71</c:v>
                      </c:pt>
                      <c:pt idx="431">
                        <c:v>17.72</c:v>
                      </c:pt>
                      <c:pt idx="432">
                        <c:v>17.73</c:v>
                      </c:pt>
                      <c:pt idx="433">
                        <c:v>17.739999999999998</c:v>
                      </c:pt>
                      <c:pt idx="434">
                        <c:v>17.75</c:v>
                      </c:pt>
                      <c:pt idx="435">
                        <c:v>17.760000000000002</c:v>
                      </c:pt>
                      <c:pt idx="436">
                        <c:v>17.77</c:v>
                      </c:pt>
                      <c:pt idx="437">
                        <c:v>17.79</c:v>
                      </c:pt>
                      <c:pt idx="438">
                        <c:v>17.8</c:v>
                      </c:pt>
                      <c:pt idx="439">
                        <c:v>17.809999999999999</c:v>
                      </c:pt>
                      <c:pt idx="440">
                        <c:v>17.82</c:v>
                      </c:pt>
                      <c:pt idx="441">
                        <c:v>17.829999999999998</c:v>
                      </c:pt>
                      <c:pt idx="442">
                        <c:v>17.84</c:v>
                      </c:pt>
                      <c:pt idx="443">
                        <c:v>17.850000000000001</c:v>
                      </c:pt>
                      <c:pt idx="444">
                        <c:v>17.86</c:v>
                      </c:pt>
                      <c:pt idx="445">
                        <c:v>17.87</c:v>
                      </c:pt>
                      <c:pt idx="446">
                        <c:v>17.88</c:v>
                      </c:pt>
                      <c:pt idx="447">
                        <c:v>17.89</c:v>
                      </c:pt>
                      <c:pt idx="448">
                        <c:v>17.91</c:v>
                      </c:pt>
                      <c:pt idx="449">
                        <c:v>17.91</c:v>
                      </c:pt>
                      <c:pt idx="450">
                        <c:v>17.93</c:v>
                      </c:pt>
                      <c:pt idx="451">
                        <c:v>17.940000000000001</c:v>
                      </c:pt>
                      <c:pt idx="452">
                        <c:v>17.95</c:v>
                      </c:pt>
                      <c:pt idx="453">
                        <c:v>17.96</c:v>
                      </c:pt>
                      <c:pt idx="454">
                        <c:v>17.97</c:v>
                      </c:pt>
                      <c:pt idx="455">
                        <c:v>17.98</c:v>
                      </c:pt>
                      <c:pt idx="456">
                        <c:v>17.989999999999998</c:v>
                      </c:pt>
                      <c:pt idx="457">
                        <c:v>17.989999999999998</c:v>
                      </c:pt>
                      <c:pt idx="458">
                        <c:v>18</c:v>
                      </c:pt>
                      <c:pt idx="459">
                        <c:v>18.010000000000002</c:v>
                      </c:pt>
                      <c:pt idx="460">
                        <c:v>18.02</c:v>
                      </c:pt>
                      <c:pt idx="461">
                        <c:v>18.03</c:v>
                      </c:pt>
                      <c:pt idx="462">
                        <c:v>18.04</c:v>
                      </c:pt>
                      <c:pt idx="463">
                        <c:v>18.05</c:v>
                      </c:pt>
                      <c:pt idx="464">
                        <c:v>18.059999999999999</c:v>
                      </c:pt>
                      <c:pt idx="465">
                        <c:v>18.07</c:v>
                      </c:pt>
                      <c:pt idx="466">
                        <c:v>18.079999999999998</c:v>
                      </c:pt>
                      <c:pt idx="467">
                        <c:v>18.09</c:v>
                      </c:pt>
                      <c:pt idx="468">
                        <c:v>18.100000000000001</c:v>
                      </c:pt>
                      <c:pt idx="469">
                        <c:v>18.11</c:v>
                      </c:pt>
                      <c:pt idx="470">
                        <c:v>18.12</c:v>
                      </c:pt>
                      <c:pt idx="471">
                        <c:v>18.13</c:v>
                      </c:pt>
                      <c:pt idx="472">
                        <c:v>18.14</c:v>
                      </c:pt>
                      <c:pt idx="473">
                        <c:v>18.14</c:v>
                      </c:pt>
                      <c:pt idx="474">
                        <c:v>18.149999999999999</c:v>
                      </c:pt>
                      <c:pt idx="475">
                        <c:v>18.16</c:v>
                      </c:pt>
                      <c:pt idx="476">
                        <c:v>18.170000000000002</c:v>
                      </c:pt>
                      <c:pt idx="477">
                        <c:v>18.18</c:v>
                      </c:pt>
                      <c:pt idx="478">
                        <c:v>18.190000000000001</c:v>
                      </c:pt>
                      <c:pt idx="479">
                        <c:v>18.190000000000001</c:v>
                      </c:pt>
                      <c:pt idx="480">
                        <c:v>18.2</c:v>
                      </c:pt>
                      <c:pt idx="481">
                        <c:v>18.21</c:v>
                      </c:pt>
                      <c:pt idx="482">
                        <c:v>18.22</c:v>
                      </c:pt>
                      <c:pt idx="483">
                        <c:v>18.23</c:v>
                      </c:pt>
                      <c:pt idx="484">
                        <c:v>18.239999999999998</c:v>
                      </c:pt>
                      <c:pt idx="485">
                        <c:v>18.239999999999998</c:v>
                      </c:pt>
                      <c:pt idx="486">
                        <c:v>18.25</c:v>
                      </c:pt>
                      <c:pt idx="487">
                        <c:v>18.260000000000002</c:v>
                      </c:pt>
                      <c:pt idx="488">
                        <c:v>18.27</c:v>
                      </c:pt>
                      <c:pt idx="489">
                        <c:v>18.28</c:v>
                      </c:pt>
                      <c:pt idx="490">
                        <c:v>18.29</c:v>
                      </c:pt>
                      <c:pt idx="491">
                        <c:v>18.29</c:v>
                      </c:pt>
                      <c:pt idx="492">
                        <c:v>18.3</c:v>
                      </c:pt>
                      <c:pt idx="493">
                        <c:v>18.309999999999999</c:v>
                      </c:pt>
                      <c:pt idx="494">
                        <c:v>18.32</c:v>
                      </c:pt>
                      <c:pt idx="495">
                        <c:v>18.329999999999998</c:v>
                      </c:pt>
                      <c:pt idx="496">
                        <c:v>18.329999999999998</c:v>
                      </c:pt>
                      <c:pt idx="497">
                        <c:v>18.34</c:v>
                      </c:pt>
                      <c:pt idx="498">
                        <c:v>18.350000000000001</c:v>
                      </c:pt>
                      <c:pt idx="499">
                        <c:v>18.36</c:v>
                      </c:pt>
                      <c:pt idx="500">
                        <c:v>18.37</c:v>
                      </c:pt>
                      <c:pt idx="501">
                        <c:v>18.37</c:v>
                      </c:pt>
                      <c:pt idx="502">
                        <c:v>18.38</c:v>
                      </c:pt>
                      <c:pt idx="503">
                        <c:v>18.39</c:v>
                      </c:pt>
                      <c:pt idx="504">
                        <c:v>18.399999999999999</c:v>
                      </c:pt>
                      <c:pt idx="505">
                        <c:v>18.399999999999999</c:v>
                      </c:pt>
                      <c:pt idx="506">
                        <c:v>18.41</c:v>
                      </c:pt>
                      <c:pt idx="507">
                        <c:v>18.420000000000002</c:v>
                      </c:pt>
                      <c:pt idx="508">
                        <c:v>18.43</c:v>
                      </c:pt>
                      <c:pt idx="509">
                        <c:v>18.43</c:v>
                      </c:pt>
                      <c:pt idx="510">
                        <c:v>18.440000000000001</c:v>
                      </c:pt>
                      <c:pt idx="511">
                        <c:v>18.45</c:v>
                      </c:pt>
                      <c:pt idx="512">
                        <c:v>18.46</c:v>
                      </c:pt>
                      <c:pt idx="513">
                        <c:v>18.46</c:v>
                      </c:pt>
                      <c:pt idx="514">
                        <c:v>18.47</c:v>
                      </c:pt>
                      <c:pt idx="515">
                        <c:v>18.48</c:v>
                      </c:pt>
                      <c:pt idx="516">
                        <c:v>18.489999999999998</c:v>
                      </c:pt>
                      <c:pt idx="517">
                        <c:v>18.489999999999998</c:v>
                      </c:pt>
                      <c:pt idx="518">
                        <c:v>18.5</c:v>
                      </c:pt>
                      <c:pt idx="519">
                        <c:v>18.510000000000002</c:v>
                      </c:pt>
                      <c:pt idx="520">
                        <c:v>18.510000000000002</c:v>
                      </c:pt>
                      <c:pt idx="521">
                        <c:v>18.52</c:v>
                      </c:pt>
                      <c:pt idx="522">
                        <c:v>18.53</c:v>
                      </c:pt>
                      <c:pt idx="523">
                        <c:v>18.54</c:v>
                      </c:pt>
                      <c:pt idx="524">
                        <c:v>18.54</c:v>
                      </c:pt>
                      <c:pt idx="525">
                        <c:v>18.55</c:v>
                      </c:pt>
                      <c:pt idx="526">
                        <c:v>18.55</c:v>
                      </c:pt>
                      <c:pt idx="527">
                        <c:v>18.559999999999999</c:v>
                      </c:pt>
                      <c:pt idx="528">
                        <c:v>18.57</c:v>
                      </c:pt>
                      <c:pt idx="529">
                        <c:v>18.57</c:v>
                      </c:pt>
                      <c:pt idx="530">
                        <c:v>18.579999999999998</c:v>
                      </c:pt>
                      <c:pt idx="531">
                        <c:v>18.59</c:v>
                      </c:pt>
                      <c:pt idx="532">
                        <c:v>18.59</c:v>
                      </c:pt>
                      <c:pt idx="533">
                        <c:v>18.600000000000001</c:v>
                      </c:pt>
                      <c:pt idx="534">
                        <c:v>18.61</c:v>
                      </c:pt>
                      <c:pt idx="535">
                        <c:v>18.61</c:v>
                      </c:pt>
                      <c:pt idx="536">
                        <c:v>18.62</c:v>
                      </c:pt>
                      <c:pt idx="537">
                        <c:v>18.63</c:v>
                      </c:pt>
                      <c:pt idx="538">
                        <c:v>18.63</c:v>
                      </c:pt>
                      <c:pt idx="539">
                        <c:v>18.64</c:v>
                      </c:pt>
                      <c:pt idx="540">
                        <c:v>18.649999999999999</c:v>
                      </c:pt>
                      <c:pt idx="541">
                        <c:v>18.649999999999999</c:v>
                      </c:pt>
                      <c:pt idx="542">
                        <c:v>18.66</c:v>
                      </c:pt>
                      <c:pt idx="543">
                        <c:v>18.670000000000002</c:v>
                      </c:pt>
                      <c:pt idx="544">
                        <c:v>18.670000000000002</c:v>
                      </c:pt>
                      <c:pt idx="545">
                        <c:v>18.68</c:v>
                      </c:pt>
                      <c:pt idx="546">
                        <c:v>18.68</c:v>
                      </c:pt>
                      <c:pt idx="547">
                        <c:v>18.690000000000001</c:v>
                      </c:pt>
                      <c:pt idx="548">
                        <c:v>18.7</c:v>
                      </c:pt>
                      <c:pt idx="549">
                        <c:v>18.7</c:v>
                      </c:pt>
                      <c:pt idx="550">
                        <c:v>18.71</c:v>
                      </c:pt>
                      <c:pt idx="551">
                        <c:v>18.72</c:v>
                      </c:pt>
                      <c:pt idx="552">
                        <c:v>18.72</c:v>
                      </c:pt>
                      <c:pt idx="553">
                        <c:v>18.73</c:v>
                      </c:pt>
                      <c:pt idx="554">
                        <c:v>18.73</c:v>
                      </c:pt>
                      <c:pt idx="555">
                        <c:v>18.739999999999998</c:v>
                      </c:pt>
                      <c:pt idx="556">
                        <c:v>18.75</c:v>
                      </c:pt>
                      <c:pt idx="557">
                        <c:v>18.75</c:v>
                      </c:pt>
                      <c:pt idx="558">
                        <c:v>18.760000000000002</c:v>
                      </c:pt>
                      <c:pt idx="559">
                        <c:v>18.760000000000002</c:v>
                      </c:pt>
                      <c:pt idx="560">
                        <c:v>18.77</c:v>
                      </c:pt>
                      <c:pt idx="561">
                        <c:v>18.77</c:v>
                      </c:pt>
                      <c:pt idx="562">
                        <c:v>18.78</c:v>
                      </c:pt>
                      <c:pt idx="563">
                        <c:v>18.79</c:v>
                      </c:pt>
                      <c:pt idx="564">
                        <c:v>18.79</c:v>
                      </c:pt>
                      <c:pt idx="565">
                        <c:v>18.8</c:v>
                      </c:pt>
                      <c:pt idx="566">
                        <c:v>18.8</c:v>
                      </c:pt>
                      <c:pt idx="567">
                        <c:v>18.809999999999999</c:v>
                      </c:pt>
                      <c:pt idx="568">
                        <c:v>18.809999999999999</c:v>
                      </c:pt>
                      <c:pt idx="569">
                        <c:v>18.82</c:v>
                      </c:pt>
                      <c:pt idx="570">
                        <c:v>18.82</c:v>
                      </c:pt>
                      <c:pt idx="571">
                        <c:v>18.829999999999998</c:v>
                      </c:pt>
                      <c:pt idx="572">
                        <c:v>18.829999999999998</c:v>
                      </c:pt>
                      <c:pt idx="573">
                        <c:v>18.84</c:v>
                      </c:pt>
                      <c:pt idx="574">
                        <c:v>18.84</c:v>
                      </c:pt>
                      <c:pt idx="575">
                        <c:v>18.850000000000001</c:v>
                      </c:pt>
                      <c:pt idx="576">
                        <c:v>18.850000000000001</c:v>
                      </c:pt>
                      <c:pt idx="577">
                        <c:v>18.86</c:v>
                      </c:pt>
                      <c:pt idx="578">
                        <c:v>18.87</c:v>
                      </c:pt>
                      <c:pt idx="579">
                        <c:v>18.87</c:v>
                      </c:pt>
                      <c:pt idx="580">
                        <c:v>18.88</c:v>
                      </c:pt>
                      <c:pt idx="581">
                        <c:v>18.88</c:v>
                      </c:pt>
                      <c:pt idx="582">
                        <c:v>18.89</c:v>
                      </c:pt>
                      <c:pt idx="583">
                        <c:v>18.89</c:v>
                      </c:pt>
                      <c:pt idx="584">
                        <c:v>18.899999999999999</c:v>
                      </c:pt>
                      <c:pt idx="585">
                        <c:v>18.899999999999999</c:v>
                      </c:pt>
                      <c:pt idx="586">
                        <c:v>18.91</c:v>
                      </c:pt>
                      <c:pt idx="587">
                        <c:v>18.91</c:v>
                      </c:pt>
                      <c:pt idx="588">
                        <c:v>18.920000000000002</c:v>
                      </c:pt>
                      <c:pt idx="589">
                        <c:v>18.920000000000002</c:v>
                      </c:pt>
                      <c:pt idx="590">
                        <c:v>18.93</c:v>
                      </c:pt>
                      <c:pt idx="591">
                        <c:v>18.93</c:v>
                      </c:pt>
                      <c:pt idx="592">
                        <c:v>18.940000000000001</c:v>
                      </c:pt>
                      <c:pt idx="593">
                        <c:v>18.940000000000001</c:v>
                      </c:pt>
                      <c:pt idx="594">
                        <c:v>18.95</c:v>
                      </c:pt>
                      <c:pt idx="595">
                        <c:v>18.95</c:v>
                      </c:pt>
                      <c:pt idx="596">
                        <c:v>18.96</c:v>
                      </c:pt>
                      <c:pt idx="597">
                        <c:v>18.96</c:v>
                      </c:pt>
                      <c:pt idx="598">
                        <c:v>18.97</c:v>
                      </c:pt>
                      <c:pt idx="599">
                        <c:v>18.97</c:v>
                      </c:pt>
                      <c:pt idx="600">
                        <c:v>18.97</c:v>
                      </c:pt>
                      <c:pt idx="601">
                        <c:v>18.98</c:v>
                      </c:pt>
                      <c:pt idx="602">
                        <c:v>18.98</c:v>
                      </c:pt>
                      <c:pt idx="603">
                        <c:v>18.989999999999998</c:v>
                      </c:pt>
                      <c:pt idx="604">
                        <c:v>18.989999999999998</c:v>
                      </c:pt>
                      <c:pt idx="605">
                        <c:v>19</c:v>
                      </c:pt>
                      <c:pt idx="606">
                        <c:v>19</c:v>
                      </c:pt>
                      <c:pt idx="607">
                        <c:v>19.010000000000002</c:v>
                      </c:pt>
                      <c:pt idx="608">
                        <c:v>19.010000000000002</c:v>
                      </c:pt>
                      <c:pt idx="609">
                        <c:v>19.02</c:v>
                      </c:pt>
                      <c:pt idx="610">
                        <c:v>19.02</c:v>
                      </c:pt>
                      <c:pt idx="611">
                        <c:v>19.03</c:v>
                      </c:pt>
                      <c:pt idx="612">
                        <c:v>19.03</c:v>
                      </c:pt>
                      <c:pt idx="613">
                        <c:v>19.03</c:v>
                      </c:pt>
                      <c:pt idx="614">
                        <c:v>19.04</c:v>
                      </c:pt>
                      <c:pt idx="615">
                        <c:v>19.04</c:v>
                      </c:pt>
                      <c:pt idx="616">
                        <c:v>19.05</c:v>
                      </c:pt>
                      <c:pt idx="617">
                        <c:v>19.05</c:v>
                      </c:pt>
                      <c:pt idx="618">
                        <c:v>19.059999999999999</c:v>
                      </c:pt>
                      <c:pt idx="619">
                        <c:v>19.059999999999999</c:v>
                      </c:pt>
                      <c:pt idx="620">
                        <c:v>19.07</c:v>
                      </c:pt>
                      <c:pt idx="621">
                        <c:v>19.07</c:v>
                      </c:pt>
                      <c:pt idx="622">
                        <c:v>19.07</c:v>
                      </c:pt>
                      <c:pt idx="623">
                        <c:v>19.079999999999998</c:v>
                      </c:pt>
                      <c:pt idx="624">
                        <c:v>19.079999999999998</c:v>
                      </c:pt>
                      <c:pt idx="625">
                        <c:v>19.09</c:v>
                      </c:pt>
                      <c:pt idx="626">
                        <c:v>19.09</c:v>
                      </c:pt>
                      <c:pt idx="627">
                        <c:v>19.09</c:v>
                      </c:pt>
                      <c:pt idx="628">
                        <c:v>19.100000000000001</c:v>
                      </c:pt>
                      <c:pt idx="629">
                        <c:v>19.100000000000001</c:v>
                      </c:pt>
                      <c:pt idx="630">
                        <c:v>19.11</c:v>
                      </c:pt>
                      <c:pt idx="631">
                        <c:v>19.11</c:v>
                      </c:pt>
                      <c:pt idx="632">
                        <c:v>19.11</c:v>
                      </c:pt>
                      <c:pt idx="633">
                        <c:v>19.12</c:v>
                      </c:pt>
                      <c:pt idx="634">
                        <c:v>19.12</c:v>
                      </c:pt>
                      <c:pt idx="635">
                        <c:v>19.13</c:v>
                      </c:pt>
                      <c:pt idx="636">
                        <c:v>19.13</c:v>
                      </c:pt>
                      <c:pt idx="637">
                        <c:v>19.13</c:v>
                      </c:pt>
                      <c:pt idx="638">
                        <c:v>19.14</c:v>
                      </c:pt>
                      <c:pt idx="639">
                        <c:v>19.14</c:v>
                      </c:pt>
                      <c:pt idx="640">
                        <c:v>19.149999999999999</c:v>
                      </c:pt>
                      <c:pt idx="641">
                        <c:v>19.149999999999999</c:v>
                      </c:pt>
                      <c:pt idx="642">
                        <c:v>19.149999999999999</c:v>
                      </c:pt>
                      <c:pt idx="643">
                        <c:v>19.16</c:v>
                      </c:pt>
                      <c:pt idx="644">
                        <c:v>19.16</c:v>
                      </c:pt>
                      <c:pt idx="645">
                        <c:v>19.170000000000002</c:v>
                      </c:pt>
                      <c:pt idx="646">
                        <c:v>19.170000000000002</c:v>
                      </c:pt>
                      <c:pt idx="647">
                        <c:v>19.170000000000002</c:v>
                      </c:pt>
                      <c:pt idx="648">
                        <c:v>19.18</c:v>
                      </c:pt>
                      <c:pt idx="649">
                        <c:v>19.18</c:v>
                      </c:pt>
                      <c:pt idx="650">
                        <c:v>19.190000000000001</c:v>
                      </c:pt>
                      <c:pt idx="651">
                        <c:v>19.190000000000001</c:v>
                      </c:pt>
                      <c:pt idx="652">
                        <c:v>19.190000000000001</c:v>
                      </c:pt>
                      <c:pt idx="653">
                        <c:v>19.2</c:v>
                      </c:pt>
                      <c:pt idx="654">
                        <c:v>19.2</c:v>
                      </c:pt>
                      <c:pt idx="655">
                        <c:v>19.2</c:v>
                      </c:pt>
                      <c:pt idx="656">
                        <c:v>19.21</c:v>
                      </c:pt>
                      <c:pt idx="657">
                        <c:v>19.21</c:v>
                      </c:pt>
                      <c:pt idx="658">
                        <c:v>19.21</c:v>
                      </c:pt>
                      <c:pt idx="659">
                        <c:v>19.22</c:v>
                      </c:pt>
                      <c:pt idx="660">
                        <c:v>19.22</c:v>
                      </c:pt>
                      <c:pt idx="661">
                        <c:v>19.23</c:v>
                      </c:pt>
                      <c:pt idx="662">
                        <c:v>19.23</c:v>
                      </c:pt>
                      <c:pt idx="663">
                        <c:v>19.23</c:v>
                      </c:pt>
                      <c:pt idx="664">
                        <c:v>19.239999999999998</c:v>
                      </c:pt>
                      <c:pt idx="665">
                        <c:v>19.239999999999998</c:v>
                      </c:pt>
                      <c:pt idx="666">
                        <c:v>19.239999999999998</c:v>
                      </c:pt>
                      <c:pt idx="667">
                        <c:v>19.25</c:v>
                      </c:pt>
                      <c:pt idx="668">
                        <c:v>19.25</c:v>
                      </c:pt>
                      <c:pt idx="669">
                        <c:v>19.25</c:v>
                      </c:pt>
                      <c:pt idx="670">
                        <c:v>19.260000000000002</c:v>
                      </c:pt>
                      <c:pt idx="671">
                        <c:v>19.260000000000002</c:v>
                      </c:pt>
                      <c:pt idx="672">
                        <c:v>19.260000000000002</c:v>
                      </c:pt>
                      <c:pt idx="673">
                        <c:v>19.27</c:v>
                      </c:pt>
                      <c:pt idx="674">
                        <c:v>19.27</c:v>
                      </c:pt>
                      <c:pt idx="675">
                        <c:v>19.27</c:v>
                      </c:pt>
                      <c:pt idx="676">
                        <c:v>19.28</c:v>
                      </c:pt>
                      <c:pt idx="677">
                        <c:v>19.28</c:v>
                      </c:pt>
                      <c:pt idx="678">
                        <c:v>19.28</c:v>
                      </c:pt>
                      <c:pt idx="679">
                        <c:v>19.29</c:v>
                      </c:pt>
                      <c:pt idx="680">
                        <c:v>19.29</c:v>
                      </c:pt>
                      <c:pt idx="681">
                        <c:v>19.29</c:v>
                      </c:pt>
                      <c:pt idx="682">
                        <c:v>19.3</c:v>
                      </c:pt>
                      <c:pt idx="683">
                        <c:v>19.3</c:v>
                      </c:pt>
                      <c:pt idx="684">
                        <c:v>19.3</c:v>
                      </c:pt>
                      <c:pt idx="685">
                        <c:v>19.309999999999999</c:v>
                      </c:pt>
                      <c:pt idx="686">
                        <c:v>19.309999999999999</c:v>
                      </c:pt>
                      <c:pt idx="687">
                        <c:v>19.309999999999999</c:v>
                      </c:pt>
                      <c:pt idx="688">
                        <c:v>19.32</c:v>
                      </c:pt>
                      <c:pt idx="689">
                        <c:v>19.32</c:v>
                      </c:pt>
                      <c:pt idx="690">
                        <c:v>19.32</c:v>
                      </c:pt>
                      <c:pt idx="691">
                        <c:v>19.329999999999998</c:v>
                      </c:pt>
                      <c:pt idx="692">
                        <c:v>19.329999999999998</c:v>
                      </c:pt>
                      <c:pt idx="693">
                        <c:v>19.329999999999998</c:v>
                      </c:pt>
                      <c:pt idx="694">
                        <c:v>19.34</c:v>
                      </c:pt>
                      <c:pt idx="695">
                        <c:v>19.34</c:v>
                      </c:pt>
                      <c:pt idx="696">
                        <c:v>19.34</c:v>
                      </c:pt>
                      <c:pt idx="697">
                        <c:v>19.350000000000001</c:v>
                      </c:pt>
                      <c:pt idx="698">
                        <c:v>19.350000000000001</c:v>
                      </c:pt>
                      <c:pt idx="699">
                        <c:v>19.350000000000001</c:v>
                      </c:pt>
                      <c:pt idx="700">
                        <c:v>19.36</c:v>
                      </c:pt>
                      <c:pt idx="701">
                        <c:v>19.36</c:v>
                      </c:pt>
                      <c:pt idx="702">
                        <c:v>19.36</c:v>
                      </c:pt>
                      <c:pt idx="703">
                        <c:v>19.36</c:v>
                      </c:pt>
                      <c:pt idx="704">
                        <c:v>19.37</c:v>
                      </c:pt>
                      <c:pt idx="705">
                        <c:v>19.37</c:v>
                      </c:pt>
                      <c:pt idx="706">
                        <c:v>19.37</c:v>
                      </c:pt>
                      <c:pt idx="707">
                        <c:v>19.38</c:v>
                      </c:pt>
                      <c:pt idx="708">
                        <c:v>19.38</c:v>
                      </c:pt>
                      <c:pt idx="709">
                        <c:v>19.38</c:v>
                      </c:pt>
                      <c:pt idx="710">
                        <c:v>19.39</c:v>
                      </c:pt>
                      <c:pt idx="711">
                        <c:v>19.39</c:v>
                      </c:pt>
                      <c:pt idx="712">
                        <c:v>19.39</c:v>
                      </c:pt>
                      <c:pt idx="713">
                        <c:v>19.39</c:v>
                      </c:pt>
                      <c:pt idx="714">
                        <c:v>19.399999999999999</c:v>
                      </c:pt>
                      <c:pt idx="715">
                        <c:v>19.399999999999999</c:v>
                      </c:pt>
                      <c:pt idx="716">
                        <c:v>19.399999999999999</c:v>
                      </c:pt>
                      <c:pt idx="717">
                        <c:v>19.41</c:v>
                      </c:pt>
                      <c:pt idx="718">
                        <c:v>19.41</c:v>
                      </c:pt>
                      <c:pt idx="719">
                        <c:v>19.41</c:v>
                      </c:pt>
                      <c:pt idx="720">
                        <c:v>19.420000000000002</c:v>
                      </c:pt>
                      <c:pt idx="721">
                        <c:v>19.420000000000002</c:v>
                      </c:pt>
                      <c:pt idx="722">
                        <c:v>19.420000000000002</c:v>
                      </c:pt>
                      <c:pt idx="723">
                        <c:v>19.420000000000002</c:v>
                      </c:pt>
                      <c:pt idx="724">
                        <c:v>19.43</c:v>
                      </c:pt>
                      <c:pt idx="725">
                        <c:v>19.43</c:v>
                      </c:pt>
                      <c:pt idx="726">
                        <c:v>19.43</c:v>
                      </c:pt>
                      <c:pt idx="727">
                        <c:v>19.440000000000001</c:v>
                      </c:pt>
                      <c:pt idx="728">
                        <c:v>19.440000000000001</c:v>
                      </c:pt>
                      <c:pt idx="729">
                        <c:v>19.440000000000001</c:v>
                      </c:pt>
                      <c:pt idx="730">
                        <c:v>19.440000000000001</c:v>
                      </c:pt>
                      <c:pt idx="731">
                        <c:v>19.45</c:v>
                      </c:pt>
                      <c:pt idx="732">
                        <c:v>19.45</c:v>
                      </c:pt>
                      <c:pt idx="733">
                        <c:v>19.45</c:v>
                      </c:pt>
                      <c:pt idx="734">
                        <c:v>19.46</c:v>
                      </c:pt>
                      <c:pt idx="735">
                        <c:v>19.46</c:v>
                      </c:pt>
                      <c:pt idx="736">
                        <c:v>19.46</c:v>
                      </c:pt>
                      <c:pt idx="737">
                        <c:v>19.46</c:v>
                      </c:pt>
                      <c:pt idx="738">
                        <c:v>19.47</c:v>
                      </c:pt>
                      <c:pt idx="739">
                        <c:v>19.47</c:v>
                      </c:pt>
                      <c:pt idx="740">
                        <c:v>19.47</c:v>
                      </c:pt>
                      <c:pt idx="741">
                        <c:v>19.47</c:v>
                      </c:pt>
                      <c:pt idx="742">
                        <c:v>19.48</c:v>
                      </c:pt>
                      <c:pt idx="743">
                        <c:v>19.48</c:v>
                      </c:pt>
                      <c:pt idx="744">
                        <c:v>19.48</c:v>
                      </c:pt>
                      <c:pt idx="745">
                        <c:v>19.489999999999998</c:v>
                      </c:pt>
                      <c:pt idx="746">
                        <c:v>19.489999999999998</c:v>
                      </c:pt>
                      <c:pt idx="747">
                        <c:v>19.489999999999998</c:v>
                      </c:pt>
                      <c:pt idx="748">
                        <c:v>19.489999999999998</c:v>
                      </c:pt>
                      <c:pt idx="749">
                        <c:v>19.5</c:v>
                      </c:pt>
                      <c:pt idx="750">
                        <c:v>19.5</c:v>
                      </c:pt>
                      <c:pt idx="751">
                        <c:v>19.5</c:v>
                      </c:pt>
                      <c:pt idx="752">
                        <c:v>19.5</c:v>
                      </c:pt>
                      <c:pt idx="753">
                        <c:v>19.510000000000002</c:v>
                      </c:pt>
                      <c:pt idx="754">
                        <c:v>19.510000000000002</c:v>
                      </c:pt>
                      <c:pt idx="755">
                        <c:v>19.510000000000002</c:v>
                      </c:pt>
                      <c:pt idx="756">
                        <c:v>19.510000000000002</c:v>
                      </c:pt>
                      <c:pt idx="757">
                        <c:v>19.52</c:v>
                      </c:pt>
                      <c:pt idx="758">
                        <c:v>19.52</c:v>
                      </c:pt>
                      <c:pt idx="759">
                        <c:v>19.52</c:v>
                      </c:pt>
                      <c:pt idx="760">
                        <c:v>19.52</c:v>
                      </c:pt>
                      <c:pt idx="761">
                        <c:v>19.53</c:v>
                      </c:pt>
                      <c:pt idx="762">
                        <c:v>19.53</c:v>
                      </c:pt>
                      <c:pt idx="763">
                        <c:v>19.53</c:v>
                      </c:pt>
                      <c:pt idx="764">
                        <c:v>19.54</c:v>
                      </c:pt>
                      <c:pt idx="765">
                        <c:v>19.54</c:v>
                      </c:pt>
                      <c:pt idx="766">
                        <c:v>19.54</c:v>
                      </c:pt>
                      <c:pt idx="767">
                        <c:v>19.54</c:v>
                      </c:pt>
                      <c:pt idx="768">
                        <c:v>19.54</c:v>
                      </c:pt>
                      <c:pt idx="769">
                        <c:v>19.55</c:v>
                      </c:pt>
                      <c:pt idx="770">
                        <c:v>19.55</c:v>
                      </c:pt>
                      <c:pt idx="771">
                        <c:v>19.55</c:v>
                      </c:pt>
                      <c:pt idx="772">
                        <c:v>19.55</c:v>
                      </c:pt>
                      <c:pt idx="773">
                        <c:v>19.559999999999999</c:v>
                      </c:pt>
                      <c:pt idx="774">
                        <c:v>19.559999999999999</c:v>
                      </c:pt>
                      <c:pt idx="775">
                        <c:v>19.559999999999999</c:v>
                      </c:pt>
                      <c:pt idx="776">
                        <c:v>19.559999999999999</c:v>
                      </c:pt>
                      <c:pt idx="777">
                        <c:v>19.57</c:v>
                      </c:pt>
                      <c:pt idx="778">
                        <c:v>19.57</c:v>
                      </c:pt>
                      <c:pt idx="779">
                        <c:v>19.57</c:v>
                      </c:pt>
                      <c:pt idx="780">
                        <c:v>19.57</c:v>
                      </c:pt>
                      <c:pt idx="781">
                        <c:v>19.579999999999998</c:v>
                      </c:pt>
                      <c:pt idx="782">
                        <c:v>19.579999999999998</c:v>
                      </c:pt>
                      <c:pt idx="783">
                        <c:v>19.579999999999998</c:v>
                      </c:pt>
                      <c:pt idx="784">
                        <c:v>19.579999999999998</c:v>
                      </c:pt>
                      <c:pt idx="785">
                        <c:v>19.59</c:v>
                      </c:pt>
                      <c:pt idx="786">
                        <c:v>19.59</c:v>
                      </c:pt>
                      <c:pt idx="787">
                        <c:v>19.59</c:v>
                      </c:pt>
                      <c:pt idx="788">
                        <c:v>19.59</c:v>
                      </c:pt>
                      <c:pt idx="789">
                        <c:v>19.59</c:v>
                      </c:pt>
                      <c:pt idx="790">
                        <c:v>19.600000000000001</c:v>
                      </c:pt>
                      <c:pt idx="791">
                        <c:v>19.600000000000001</c:v>
                      </c:pt>
                      <c:pt idx="792">
                        <c:v>19.600000000000001</c:v>
                      </c:pt>
                      <c:pt idx="793">
                        <c:v>19.600000000000001</c:v>
                      </c:pt>
                      <c:pt idx="794">
                        <c:v>19.61</c:v>
                      </c:pt>
                      <c:pt idx="795">
                        <c:v>19.61</c:v>
                      </c:pt>
                      <c:pt idx="796">
                        <c:v>19.61</c:v>
                      </c:pt>
                      <c:pt idx="797">
                        <c:v>19.61</c:v>
                      </c:pt>
                      <c:pt idx="798">
                        <c:v>19.62</c:v>
                      </c:pt>
                      <c:pt idx="799">
                        <c:v>19.62</c:v>
                      </c:pt>
                    </c:numCache>
                  </c:numRef>
                </c:yVal>
                <c:smooth val="0"/>
                <c:extLst xmlns:c15="http://schemas.microsoft.com/office/drawing/2012/chart">
                  <c:ext xmlns:c16="http://schemas.microsoft.com/office/drawing/2014/chart" uri="{C3380CC4-5D6E-409C-BE32-E72D297353CC}">
                    <c16:uniqueId val="{00000009-CE37-484E-875F-A7440BAA942C}"/>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GM1808A_TZ!$G$3</c15:sqref>
                        </c15:formulaRef>
                      </c:ext>
                    </c:extLst>
                    <c:strCache>
                      <c:ptCount val="1"/>
                      <c:pt idx="0">
                        <c:v>Z-1-OR-4/TZ</c:v>
                      </c:pt>
                    </c:strCache>
                  </c:strRef>
                </c:tx>
                <c:spPr>
                  <a:ln w="19050" cap="rnd">
                    <a:solidFill>
                      <a:srgbClr val="7030A0"/>
                    </a:solidFill>
                    <a:round/>
                  </a:ln>
                  <a:effectLst/>
                </c:spPr>
                <c:marker>
                  <c:symbol val="none"/>
                </c:marker>
                <c:xVal>
                  <c:numRef>
                    <c:extLst xmlns:c15="http://schemas.microsoft.com/office/drawing/2012/chart">
                      <c:ext xmlns:c15="http://schemas.microsoft.com/office/drawing/2012/chart" uri="{02D57815-91ED-43cb-92C2-25804820EDAC}">
                        <c15:formulaRef>
                          <c15:sqref>GM1808A_TZ!$G$25:$G$824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GM1808A_TZ!$H$25:$H$824</c15:sqref>
                        </c15:formulaRef>
                      </c:ext>
                    </c:extLst>
                    <c:numCache>
                      <c:formatCode>General</c:formatCode>
                      <c:ptCount val="800"/>
                      <c:pt idx="0">
                        <c:v>0</c:v>
                      </c:pt>
                      <c:pt idx="1">
                        <c:v>5.66</c:v>
                      </c:pt>
                      <c:pt idx="2">
                        <c:v>9.7100000000000009</c:v>
                      </c:pt>
                      <c:pt idx="3">
                        <c:v>11.23</c:v>
                      </c:pt>
                      <c:pt idx="4">
                        <c:v>11.01</c:v>
                      </c:pt>
                      <c:pt idx="5">
                        <c:v>10.69</c:v>
                      </c:pt>
                      <c:pt idx="6">
                        <c:v>10.31</c:v>
                      </c:pt>
                      <c:pt idx="7">
                        <c:v>9.84</c:v>
                      </c:pt>
                      <c:pt idx="8">
                        <c:v>9.52</c:v>
                      </c:pt>
                      <c:pt idx="9">
                        <c:v>9.24</c:v>
                      </c:pt>
                      <c:pt idx="10">
                        <c:v>8.9</c:v>
                      </c:pt>
                      <c:pt idx="11">
                        <c:v>8.7799999999999994</c:v>
                      </c:pt>
                      <c:pt idx="12">
                        <c:v>8.64</c:v>
                      </c:pt>
                      <c:pt idx="13">
                        <c:v>8.4700000000000006</c:v>
                      </c:pt>
                      <c:pt idx="14">
                        <c:v>8.33</c:v>
                      </c:pt>
                      <c:pt idx="15">
                        <c:v>8.2200000000000006</c:v>
                      </c:pt>
                      <c:pt idx="16">
                        <c:v>8.1199999999999992</c:v>
                      </c:pt>
                      <c:pt idx="17">
                        <c:v>8.02</c:v>
                      </c:pt>
                      <c:pt idx="18">
                        <c:v>7.95</c:v>
                      </c:pt>
                      <c:pt idx="19">
                        <c:v>7.88</c:v>
                      </c:pt>
                      <c:pt idx="20">
                        <c:v>7.8</c:v>
                      </c:pt>
                      <c:pt idx="21">
                        <c:v>7.73</c:v>
                      </c:pt>
                      <c:pt idx="22">
                        <c:v>7.67</c:v>
                      </c:pt>
                      <c:pt idx="23">
                        <c:v>7.61</c:v>
                      </c:pt>
                      <c:pt idx="24">
                        <c:v>7.56</c:v>
                      </c:pt>
                      <c:pt idx="25">
                        <c:v>7.51</c:v>
                      </c:pt>
                      <c:pt idx="26">
                        <c:v>7.45</c:v>
                      </c:pt>
                      <c:pt idx="27">
                        <c:v>7.41</c:v>
                      </c:pt>
                      <c:pt idx="28">
                        <c:v>7.37</c:v>
                      </c:pt>
                      <c:pt idx="29">
                        <c:v>7.33</c:v>
                      </c:pt>
                      <c:pt idx="30">
                        <c:v>7.29</c:v>
                      </c:pt>
                      <c:pt idx="31">
                        <c:v>7.25</c:v>
                      </c:pt>
                      <c:pt idx="32">
                        <c:v>7.22</c:v>
                      </c:pt>
                      <c:pt idx="33">
                        <c:v>7.19</c:v>
                      </c:pt>
                      <c:pt idx="34">
                        <c:v>7.16</c:v>
                      </c:pt>
                      <c:pt idx="35">
                        <c:v>7.13</c:v>
                      </c:pt>
                      <c:pt idx="36">
                        <c:v>7.1</c:v>
                      </c:pt>
                      <c:pt idx="37">
                        <c:v>7.07</c:v>
                      </c:pt>
                      <c:pt idx="38">
                        <c:v>7.05</c:v>
                      </c:pt>
                      <c:pt idx="39">
                        <c:v>7.02</c:v>
                      </c:pt>
                      <c:pt idx="40">
                        <c:v>6.99</c:v>
                      </c:pt>
                      <c:pt idx="41">
                        <c:v>6.97</c:v>
                      </c:pt>
                      <c:pt idx="42">
                        <c:v>6.95</c:v>
                      </c:pt>
                      <c:pt idx="43">
                        <c:v>6.93</c:v>
                      </c:pt>
                      <c:pt idx="44">
                        <c:v>6.92</c:v>
                      </c:pt>
                      <c:pt idx="45">
                        <c:v>6.9</c:v>
                      </c:pt>
                      <c:pt idx="46">
                        <c:v>6.88</c:v>
                      </c:pt>
                      <c:pt idx="47">
                        <c:v>6.86</c:v>
                      </c:pt>
                      <c:pt idx="48">
                        <c:v>6.85</c:v>
                      </c:pt>
                      <c:pt idx="49">
                        <c:v>6.83</c:v>
                      </c:pt>
                      <c:pt idx="50">
                        <c:v>6.82</c:v>
                      </c:pt>
                      <c:pt idx="51">
                        <c:v>6.81</c:v>
                      </c:pt>
                      <c:pt idx="52">
                        <c:v>6.79</c:v>
                      </c:pt>
                      <c:pt idx="53">
                        <c:v>6.78</c:v>
                      </c:pt>
                      <c:pt idx="54">
                        <c:v>6.77</c:v>
                      </c:pt>
                      <c:pt idx="55">
                        <c:v>6.76</c:v>
                      </c:pt>
                      <c:pt idx="56">
                        <c:v>6.75</c:v>
                      </c:pt>
                      <c:pt idx="57">
                        <c:v>6.74</c:v>
                      </c:pt>
                      <c:pt idx="58">
                        <c:v>6.73</c:v>
                      </c:pt>
                      <c:pt idx="59">
                        <c:v>6.72</c:v>
                      </c:pt>
                      <c:pt idx="60">
                        <c:v>6.71</c:v>
                      </c:pt>
                      <c:pt idx="61">
                        <c:v>6.7</c:v>
                      </c:pt>
                      <c:pt idx="62">
                        <c:v>6.7</c:v>
                      </c:pt>
                      <c:pt idx="63">
                        <c:v>6.69</c:v>
                      </c:pt>
                      <c:pt idx="64">
                        <c:v>6.69</c:v>
                      </c:pt>
                      <c:pt idx="65">
                        <c:v>6.68</c:v>
                      </c:pt>
                      <c:pt idx="66">
                        <c:v>6.68</c:v>
                      </c:pt>
                      <c:pt idx="67">
                        <c:v>6.67</c:v>
                      </c:pt>
                      <c:pt idx="68">
                        <c:v>6.67</c:v>
                      </c:pt>
                      <c:pt idx="69">
                        <c:v>6.67</c:v>
                      </c:pt>
                      <c:pt idx="70">
                        <c:v>6.67</c:v>
                      </c:pt>
                      <c:pt idx="71">
                        <c:v>6.66</c:v>
                      </c:pt>
                      <c:pt idx="72">
                        <c:v>6.66</c:v>
                      </c:pt>
                      <c:pt idx="73">
                        <c:v>6.66</c:v>
                      </c:pt>
                      <c:pt idx="74">
                        <c:v>6.66</c:v>
                      </c:pt>
                      <c:pt idx="75">
                        <c:v>6.66</c:v>
                      </c:pt>
                      <c:pt idx="76">
                        <c:v>6.66</c:v>
                      </c:pt>
                      <c:pt idx="77">
                        <c:v>6.66</c:v>
                      </c:pt>
                      <c:pt idx="78">
                        <c:v>6.66</c:v>
                      </c:pt>
                      <c:pt idx="79">
                        <c:v>6.66</c:v>
                      </c:pt>
                      <c:pt idx="80">
                        <c:v>6.66</c:v>
                      </c:pt>
                      <c:pt idx="81">
                        <c:v>6.67</c:v>
                      </c:pt>
                      <c:pt idx="82">
                        <c:v>6.67</c:v>
                      </c:pt>
                      <c:pt idx="83">
                        <c:v>6.68</c:v>
                      </c:pt>
                      <c:pt idx="84">
                        <c:v>6.68</c:v>
                      </c:pt>
                      <c:pt idx="85">
                        <c:v>6.69</c:v>
                      </c:pt>
                      <c:pt idx="86">
                        <c:v>6.69</c:v>
                      </c:pt>
                      <c:pt idx="87">
                        <c:v>6.7</c:v>
                      </c:pt>
                      <c:pt idx="88">
                        <c:v>6.71</c:v>
                      </c:pt>
                      <c:pt idx="89">
                        <c:v>6.71</c:v>
                      </c:pt>
                      <c:pt idx="90">
                        <c:v>6.72</c:v>
                      </c:pt>
                      <c:pt idx="91">
                        <c:v>6.73</c:v>
                      </c:pt>
                      <c:pt idx="92">
                        <c:v>6.74</c:v>
                      </c:pt>
                      <c:pt idx="93">
                        <c:v>6.75</c:v>
                      </c:pt>
                      <c:pt idx="94">
                        <c:v>6.76</c:v>
                      </c:pt>
                      <c:pt idx="95">
                        <c:v>6.77</c:v>
                      </c:pt>
                      <c:pt idx="96">
                        <c:v>6.78</c:v>
                      </c:pt>
                      <c:pt idx="97">
                        <c:v>6.79</c:v>
                      </c:pt>
                      <c:pt idx="98">
                        <c:v>6.8</c:v>
                      </c:pt>
                      <c:pt idx="99">
                        <c:v>6.81</c:v>
                      </c:pt>
                      <c:pt idx="100">
                        <c:v>6.83</c:v>
                      </c:pt>
                      <c:pt idx="101">
                        <c:v>6.84</c:v>
                      </c:pt>
                      <c:pt idx="102">
                        <c:v>6.86</c:v>
                      </c:pt>
                      <c:pt idx="103">
                        <c:v>6.87</c:v>
                      </c:pt>
                      <c:pt idx="104">
                        <c:v>6.89</c:v>
                      </c:pt>
                      <c:pt idx="105">
                        <c:v>6.9</c:v>
                      </c:pt>
                      <c:pt idx="106">
                        <c:v>6.92</c:v>
                      </c:pt>
                      <c:pt idx="107">
                        <c:v>6.94</c:v>
                      </c:pt>
                      <c:pt idx="108">
                        <c:v>6.96</c:v>
                      </c:pt>
                      <c:pt idx="109">
                        <c:v>6.97</c:v>
                      </c:pt>
                      <c:pt idx="110">
                        <c:v>6.99</c:v>
                      </c:pt>
                      <c:pt idx="111">
                        <c:v>7.01</c:v>
                      </c:pt>
                      <c:pt idx="112">
                        <c:v>7.04</c:v>
                      </c:pt>
                      <c:pt idx="113">
                        <c:v>7.06</c:v>
                      </c:pt>
                      <c:pt idx="114">
                        <c:v>7.08</c:v>
                      </c:pt>
                      <c:pt idx="115">
                        <c:v>7.11</c:v>
                      </c:pt>
                      <c:pt idx="116">
                        <c:v>7.14</c:v>
                      </c:pt>
                      <c:pt idx="117">
                        <c:v>7.16</c:v>
                      </c:pt>
                      <c:pt idx="118">
                        <c:v>7.19</c:v>
                      </c:pt>
                      <c:pt idx="119">
                        <c:v>7.23</c:v>
                      </c:pt>
                      <c:pt idx="120">
                        <c:v>7.26</c:v>
                      </c:pt>
                      <c:pt idx="121">
                        <c:v>7.29</c:v>
                      </c:pt>
                      <c:pt idx="122">
                        <c:v>7.33</c:v>
                      </c:pt>
                      <c:pt idx="123">
                        <c:v>7.37</c:v>
                      </c:pt>
                      <c:pt idx="124">
                        <c:v>7.41</c:v>
                      </c:pt>
                      <c:pt idx="125">
                        <c:v>7.45</c:v>
                      </c:pt>
                      <c:pt idx="126">
                        <c:v>7.49</c:v>
                      </c:pt>
                      <c:pt idx="127">
                        <c:v>7.53</c:v>
                      </c:pt>
                      <c:pt idx="128">
                        <c:v>7.57</c:v>
                      </c:pt>
                      <c:pt idx="129">
                        <c:v>7.62</c:v>
                      </c:pt>
                      <c:pt idx="130">
                        <c:v>7.67</c:v>
                      </c:pt>
                      <c:pt idx="131">
                        <c:v>7.72</c:v>
                      </c:pt>
                      <c:pt idx="132">
                        <c:v>7.77</c:v>
                      </c:pt>
                      <c:pt idx="133">
                        <c:v>7.82</c:v>
                      </c:pt>
                      <c:pt idx="134">
                        <c:v>7.87</c:v>
                      </c:pt>
                      <c:pt idx="135">
                        <c:v>7.92</c:v>
                      </c:pt>
                      <c:pt idx="136">
                        <c:v>7.98</c:v>
                      </c:pt>
                      <c:pt idx="137">
                        <c:v>8.0299999999999994</c:v>
                      </c:pt>
                      <c:pt idx="138">
                        <c:v>8.09</c:v>
                      </c:pt>
                      <c:pt idx="139">
                        <c:v>8.15</c:v>
                      </c:pt>
                      <c:pt idx="140">
                        <c:v>8.2100000000000009</c:v>
                      </c:pt>
                      <c:pt idx="141">
                        <c:v>8.27</c:v>
                      </c:pt>
                      <c:pt idx="142">
                        <c:v>8.33</c:v>
                      </c:pt>
                      <c:pt idx="143">
                        <c:v>8.39</c:v>
                      </c:pt>
                      <c:pt idx="144">
                        <c:v>8.4600000000000009</c:v>
                      </c:pt>
                      <c:pt idx="145">
                        <c:v>8.52</c:v>
                      </c:pt>
                      <c:pt idx="146">
                        <c:v>8.59</c:v>
                      </c:pt>
                      <c:pt idx="147">
                        <c:v>8.65</c:v>
                      </c:pt>
                      <c:pt idx="148">
                        <c:v>8.7200000000000006</c:v>
                      </c:pt>
                      <c:pt idx="149">
                        <c:v>8.7899999999999991</c:v>
                      </c:pt>
                      <c:pt idx="150">
                        <c:v>8.86</c:v>
                      </c:pt>
                      <c:pt idx="151">
                        <c:v>8.93</c:v>
                      </c:pt>
                      <c:pt idx="152">
                        <c:v>9</c:v>
                      </c:pt>
                      <c:pt idx="153">
                        <c:v>9.07</c:v>
                      </c:pt>
                      <c:pt idx="154">
                        <c:v>9.14</c:v>
                      </c:pt>
                      <c:pt idx="155">
                        <c:v>9.2100000000000009</c:v>
                      </c:pt>
                      <c:pt idx="156">
                        <c:v>9.2899999999999991</c:v>
                      </c:pt>
                      <c:pt idx="157">
                        <c:v>9.36</c:v>
                      </c:pt>
                      <c:pt idx="158">
                        <c:v>9.43</c:v>
                      </c:pt>
                      <c:pt idx="159">
                        <c:v>9.51</c:v>
                      </c:pt>
                      <c:pt idx="160">
                        <c:v>9.58</c:v>
                      </c:pt>
                      <c:pt idx="161">
                        <c:v>9.66</c:v>
                      </c:pt>
                      <c:pt idx="162">
                        <c:v>9.73</c:v>
                      </c:pt>
                      <c:pt idx="163">
                        <c:v>9.81</c:v>
                      </c:pt>
                      <c:pt idx="164">
                        <c:v>9.8800000000000008</c:v>
                      </c:pt>
                      <c:pt idx="165">
                        <c:v>9.9600000000000009</c:v>
                      </c:pt>
                      <c:pt idx="166">
                        <c:v>10.029999999999999</c:v>
                      </c:pt>
                      <c:pt idx="167">
                        <c:v>10.11</c:v>
                      </c:pt>
                      <c:pt idx="168">
                        <c:v>10.18</c:v>
                      </c:pt>
                      <c:pt idx="169">
                        <c:v>10.26</c:v>
                      </c:pt>
                      <c:pt idx="170">
                        <c:v>10.34</c:v>
                      </c:pt>
                      <c:pt idx="171">
                        <c:v>10.41</c:v>
                      </c:pt>
                      <c:pt idx="172">
                        <c:v>10.49</c:v>
                      </c:pt>
                      <c:pt idx="173">
                        <c:v>10.57</c:v>
                      </c:pt>
                      <c:pt idx="174">
                        <c:v>10.64</c:v>
                      </c:pt>
                      <c:pt idx="175">
                        <c:v>10.72</c:v>
                      </c:pt>
                      <c:pt idx="176">
                        <c:v>10.8</c:v>
                      </c:pt>
                      <c:pt idx="177">
                        <c:v>10.87</c:v>
                      </c:pt>
                      <c:pt idx="178">
                        <c:v>10.95</c:v>
                      </c:pt>
                      <c:pt idx="179">
                        <c:v>11.03</c:v>
                      </c:pt>
                      <c:pt idx="180">
                        <c:v>11.1</c:v>
                      </c:pt>
                      <c:pt idx="181">
                        <c:v>11.18</c:v>
                      </c:pt>
                      <c:pt idx="182">
                        <c:v>11.26</c:v>
                      </c:pt>
                      <c:pt idx="183">
                        <c:v>11.33</c:v>
                      </c:pt>
                      <c:pt idx="184">
                        <c:v>11.41</c:v>
                      </c:pt>
                      <c:pt idx="185">
                        <c:v>11.48</c:v>
                      </c:pt>
                      <c:pt idx="186">
                        <c:v>11.56</c:v>
                      </c:pt>
                      <c:pt idx="187">
                        <c:v>11.64</c:v>
                      </c:pt>
                      <c:pt idx="188">
                        <c:v>11.71</c:v>
                      </c:pt>
                      <c:pt idx="189">
                        <c:v>11.79</c:v>
                      </c:pt>
                      <c:pt idx="190">
                        <c:v>11.86</c:v>
                      </c:pt>
                      <c:pt idx="191">
                        <c:v>11.93</c:v>
                      </c:pt>
                      <c:pt idx="192">
                        <c:v>12.01</c:v>
                      </c:pt>
                      <c:pt idx="193">
                        <c:v>12.08</c:v>
                      </c:pt>
                      <c:pt idx="194">
                        <c:v>12.15</c:v>
                      </c:pt>
                      <c:pt idx="195">
                        <c:v>12.23</c:v>
                      </c:pt>
                      <c:pt idx="196">
                        <c:v>12.3</c:v>
                      </c:pt>
                      <c:pt idx="197">
                        <c:v>12.37</c:v>
                      </c:pt>
                      <c:pt idx="198">
                        <c:v>12.44</c:v>
                      </c:pt>
                      <c:pt idx="199">
                        <c:v>12.51</c:v>
                      </c:pt>
                      <c:pt idx="200">
                        <c:v>12.58</c:v>
                      </c:pt>
                      <c:pt idx="201">
                        <c:v>12.65</c:v>
                      </c:pt>
                      <c:pt idx="202">
                        <c:v>12.72</c:v>
                      </c:pt>
                      <c:pt idx="203">
                        <c:v>12.79</c:v>
                      </c:pt>
                      <c:pt idx="204">
                        <c:v>12.86</c:v>
                      </c:pt>
                      <c:pt idx="205">
                        <c:v>12.92</c:v>
                      </c:pt>
                      <c:pt idx="206">
                        <c:v>12.99</c:v>
                      </c:pt>
                      <c:pt idx="207">
                        <c:v>13.06</c:v>
                      </c:pt>
                      <c:pt idx="208">
                        <c:v>13.12</c:v>
                      </c:pt>
                      <c:pt idx="209">
                        <c:v>13.19</c:v>
                      </c:pt>
                      <c:pt idx="210">
                        <c:v>13.25</c:v>
                      </c:pt>
                      <c:pt idx="211">
                        <c:v>13.32</c:v>
                      </c:pt>
                      <c:pt idx="212">
                        <c:v>13.38</c:v>
                      </c:pt>
                      <c:pt idx="213">
                        <c:v>13.44</c:v>
                      </c:pt>
                      <c:pt idx="214">
                        <c:v>13.51</c:v>
                      </c:pt>
                      <c:pt idx="215">
                        <c:v>13.57</c:v>
                      </c:pt>
                      <c:pt idx="216">
                        <c:v>13.63</c:v>
                      </c:pt>
                      <c:pt idx="217">
                        <c:v>13.69</c:v>
                      </c:pt>
                      <c:pt idx="218">
                        <c:v>13.75</c:v>
                      </c:pt>
                      <c:pt idx="219">
                        <c:v>13.81</c:v>
                      </c:pt>
                      <c:pt idx="220">
                        <c:v>13.87</c:v>
                      </c:pt>
                      <c:pt idx="221">
                        <c:v>13.93</c:v>
                      </c:pt>
                      <c:pt idx="222">
                        <c:v>13.98</c:v>
                      </c:pt>
                      <c:pt idx="223">
                        <c:v>14.04</c:v>
                      </c:pt>
                      <c:pt idx="224">
                        <c:v>14.1</c:v>
                      </c:pt>
                      <c:pt idx="225">
                        <c:v>14.15</c:v>
                      </c:pt>
                      <c:pt idx="226">
                        <c:v>14.21</c:v>
                      </c:pt>
                      <c:pt idx="227">
                        <c:v>14.26</c:v>
                      </c:pt>
                      <c:pt idx="228">
                        <c:v>14.31</c:v>
                      </c:pt>
                      <c:pt idx="229">
                        <c:v>14.37</c:v>
                      </c:pt>
                      <c:pt idx="230">
                        <c:v>14.42</c:v>
                      </c:pt>
                      <c:pt idx="231">
                        <c:v>14.47</c:v>
                      </c:pt>
                      <c:pt idx="232">
                        <c:v>14.52</c:v>
                      </c:pt>
                      <c:pt idx="233">
                        <c:v>14.57</c:v>
                      </c:pt>
                      <c:pt idx="234">
                        <c:v>14.63</c:v>
                      </c:pt>
                      <c:pt idx="235">
                        <c:v>14.67</c:v>
                      </c:pt>
                      <c:pt idx="236">
                        <c:v>14.72</c:v>
                      </c:pt>
                      <c:pt idx="237">
                        <c:v>14.77</c:v>
                      </c:pt>
                      <c:pt idx="238">
                        <c:v>14.82</c:v>
                      </c:pt>
                      <c:pt idx="239">
                        <c:v>14.87</c:v>
                      </c:pt>
                      <c:pt idx="240">
                        <c:v>14.91</c:v>
                      </c:pt>
                      <c:pt idx="241">
                        <c:v>14.96</c:v>
                      </c:pt>
                      <c:pt idx="242">
                        <c:v>15.01</c:v>
                      </c:pt>
                      <c:pt idx="243">
                        <c:v>15.05</c:v>
                      </c:pt>
                      <c:pt idx="244">
                        <c:v>15.1</c:v>
                      </c:pt>
                      <c:pt idx="245">
                        <c:v>15.14</c:v>
                      </c:pt>
                      <c:pt idx="246">
                        <c:v>15.19</c:v>
                      </c:pt>
                      <c:pt idx="247">
                        <c:v>15.23</c:v>
                      </c:pt>
                      <c:pt idx="248">
                        <c:v>15.27</c:v>
                      </c:pt>
                      <c:pt idx="249">
                        <c:v>15.32</c:v>
                      </c:pt>
                      <c:pt idx="250">
                        <c:v>15.36</c:v>
                      </c:pt>
                      <c:pt idx="251">
                        <c:v>15.4</c:v>
                      </c:pt>
                      <c:pt idx="252">
                        <c:v>15.44</c:v>
                      </c:pt>
                      <c:pt idx="253">
                        <c:v>15.48</c:v>
                      </c:pt>
                      <c:pt idx="254">
                        <c:v>15.52</c:v>
                      </c:pt>
                      <c:pt idx="255">
                        <c:v>15.56</c:v>
                      </c:pt>
                      <c:pt idx="256">
                        <c:v>15.6</c:v>
                      </c:pt>
                      <c:pt idx="257">
                        <c:v>15.64</c:v>
                      </c:pt>
                      <c:pt idx="258">
                        <c:v>15.67</c:v>
                      </c:pt>
                      <c:pt idx="259">
                        <c:v>15.71</c:v>
                      </c:pt>
                      <c:pt idx="260">
                        <c:v>15.75</c:v>
                      </c:pt>
                      <c:pt idx="261">
                        <c:v>15.79</c:v>
                      </c:pt>
                      <c:pt idx="262">
                        <c:v>15.82</c:v>
                      </c:pt>
                      <c:pt idx="263">
                        <c:v>15.86</c:v>
                      </c:pt>
                      <c:pt idx="264">
                        <c:v>15.89</c:v>
                      </c:pt>
                      <c:pt idx="265">
                        <c:v>15.93</c:v>
                      </c:pt>
                      <c:pt idx="266">
                        <c:v>15.97</c:v>
                      </c:pt>
                      <c:pt idx="267">
                        <c:v>16</c:v>
                      </c:pt>
                      <c:pt idx="268">
                        <c:v>16.04</c:v>
                      </c:pt>
                      <c:pt idx="269">
                        <c:v>16.07</c:v>
                      </c:pt>
                      <c:pt idx="270">
                        <c:v>16.100000000000001</c:v>
                      </c:pt>
                      <c:pt idx="271">
                        <c:v>16.13</c:v>
                      </c:pt>
                      <c:pt idx="272">
                        <c:v>16.170000000000002</c:v>
                      </c:pt>
                      <c:pt idx="273">
                        <c:v>16.2</c:v>
                      </c:pt>
                      <c:pt idx="274">
                        <c:v>16.23</c:v>
                      </c:pt>
                      <c:pt idx="275">
                        <c:v>16.260000000000002</c:v>
                      </c:pt>
                      <c:pt idx="276">
                        <c:v>16.29</c:v>
                      </c:pt>
                      <c:pt idx="277">
                        <c:v>16.329999999999998</c:v>
                      </c:pt>
                      <c:pt idx="278">
                        <c:v>16.36</c:v>
                      </c:pt>
                      <c:pt idx="279">
                        <c:v>16.39</c:v>
                      </c:pt>
                      <c:pt idx="280">
                        <c:v>16.420000000000002</c:v>
                      </c:pt>
                      <c:pt idx="281">
                        <c:v>16.45</c:v>
                      </c:pt>
                      <c:pt idx="282">
                        <c:v>16.47</c:v>
                      </c:pt>
                      <c:pt idx="283">
                        <c:v>16.5</c:v>
                      </c:pt>
                      <c:pt idx="284">
                        <c:v>16.53</c:v>
                      </c:pt>
                      <c:pt idx="285">
                        <c:v>16.559999999999999</c:v>
                      </c:pt>
                      <c:pt idx="286">
                        <c:v>16.59</c:v>
                      </c:pt>
                      <c:pt idx="287">
                        <c:v>16.62</c:v>
                      </c:pt>
                      <c:pt idx="288">
                        <c:v>16.64</c:v>
                      </c:pt>
                      <c:pt idx="289">
                        <c:v>16.670000000000002</c:v>
                      </c:pt>
                      <c:pt idx="290">
                        <c:v>16.7</c:v>
                      </c:pt>
                      <c:pt idx="291">
                        <c:v>16.73</c:v>
                      </c:pt>
                      <c:pt idx="292">
                        <c:v>16.75</c:v>
                      </c:pt>
                      <c:pt idx="293">
                        <c:v>16.78</c:v>
                      </c:pt>
                      <c:pt idx="294">
                        <c:v>16.8</c:v>
                      </c:pt>
                      <c:pt idx="295">
                        <c:v>16.829999999999998</c:v>
                      </c:pt>
                      <c:pt idx="296">
                        <c:v>16.850000000000001</c:v>
                      </c:pt>
                      <c:pt idx="297">
                        <c:v>16.88</c:v>
                      </c:pt>
                      <c:pt idx="298">
                        <c:v>16.899999999999999</c:v>
                      </c:pt>
                      <c:pt idx="299">
                        <c:v>16.93</c:v>
                      </c:pt>
                      <c:pt idx="300">
                        <c:v>16.95</c:v>
                      </c:pt>
                      <c:pt idx="301">
                        <c:v>16.98</c:v>
                      </c:pt>
                      <c:pt idx="302">
                        <c:v>17</c:v>
                      </c:pt>
                      <c:pt idx="303">
                        <c:v>17.02</c:v>
                      </c:pt>
                      <c:pt idx="304">
                        <c:v>17.04</c:v>
                      </c:pt>
                      <c:pt idx="305">
                        <c:v>17.07</c:v>
                      </c:pt>
                      <c:pt idx="306">
                        <c:v>17.09</c:v>
                      </c:pt>
                      <c:pt idx="307">
                        <c:v>17.11</c:v>
                      </c:pt>
                      <c:pt idx="308">
                        <c:v>17.13</c:v>
                      </c:pt>
                      <c:pt idx="309">
                        <c:v>17.16</c:v>
                      </c:pt>
                      <c:pt idx="310">
                        <c:v>17.18</c:v>
                      </c:pt>
                      <c:pt idx="311">
                        <c:v>17.2</c:v>
                      </c:pt>
                      <c:pt idx="312">
                        <c:v>17.22</c:v>
                      </c:pt>
                      <c:pt idx="313">
                        <c:v>17.239999999999998</c:v>
                      </c:pt>
                      <c:pt idx="314">
                        <c:v>17.260000000000002</c:v>
                      </c:pt>
                      <c:pt idx="315">
                        <c:v>17.28</c:v>
                      </c:pt>
                      <c:pt idx="316">
                        <c:v>17.3</c:v>
                      </c:pt>
                      <c:pt idx="317">
                        <c:v>17.32</c:v>
                      </c:pt>
                      <c:pt idx="318">
                        <c:v>17.34</c:v>
                      </c:pt>
                      <c:pt idx="319">
                        <c:v>17.36</c:v>
                      </c:pt>
                      <c:pt idx="320">
                        <c:v>17.38</c:v>
                      </c:pt>
                      <c:pt idx="321">
                        <c:v>17.399999999999999</c:v>
                      </c:pt>
                      <c:pt idx="322">
                        <c:v>17.420000000000002</c:v>
                      </c:pt>
                      <c:pt idx="323">
                        <c:v>17.440000000000001</c:v>
                      </c:pt>
                      <c:pt idx="324">
                        <c:v>17.45</c:v>
                      </c:pt>
                      <c:pt idx="325">
                        <c:v>17.47</c:v>
                      </c:pt>
                      <c:pt idx="326">
                        <c:v>17.489999999999998</c:v>
                      </c:pt>
                      <c:pt idx="327">
                        <c:v>17.510000000000002</c:v>
                      </c:pt>
                      <c:pt idx="328">
                        <c:v>17.53</c:v>
                      </c:pt>
                      <c:pt idx="329">
                        <c:v>17.54</c:v>
                      </c:pt>
                      <c:pt idx="330">
                        <c:v>17.559999999999999</c:v>
                      </c:pt>
                      <c:pt idx="331">
                        <c:v>17.579999999999998</c:v>
                      </c:pt>
                      <c:pt idx="332">
                        <c:v>17.59</c:v>
                      </c:pt>
                      <c:pt idx="333">
                        <c:v>17.61</c:v>
                      </c:pt>
                      <c:pt idx="334">
                        <c:v>17.63</c:v>
                      </c:pt>
                      <c:pt idx="335">
                        <c:v>17.64</c:v>
                      </c:pt>
                      <c:pt idx="336">
                        <c:v>17.66</c:v>
                      </c:pt>
                      <c:pt idx="337">
                        <c:v>17.670000000000002</c:v>
                      </c:pt>
                      <c:pt idx="338">
                        <c:v>17.690000000000001</c:v>
                      </c:pt>
                      <c:pt idx="339">
                        <c:v>17.71</c:v>
                      </c:pt>
                      <c:pt idx="340">
                        <c:v>17.72</c:v>
                      </c:pt>
                      <c:pt idx="341">
                        <c:v>17.739999999999998</c:v>
                      </c:pt>
                      <c:pt idx="342">
                        <c:v>17.75</c:v>
                      </c:pt>
                      <c:pt idx="343">
                        <c:v>17.77</c:v>
                      </c:pt>
                      <c:pt idx="344">
                        <c:v>17.78</c:v>
                      </c:pt>
                      <c:pt idx="345">
                        <c:v>17.8</c:v>
                      </c:pt>
                      <c:pt idx="346">
                        <c:v>17.809999999999999</c:v>
                      </c:pt>
                      <c:pt idx="347">
                        <c:v>17.829999999999998</c:v>
                      </c:pt>
                      <c:pt idx="348">
                        <c:v>17.84</c:v>
                      </c:pt>
                      <c:pt idx="349">
                        <c:v>17.850000000000001</c:v>
                      </c:pt>
                      <c:pt idx="350">
                        <c:v>17.87</c:v>
                      </c:pt>
                      <c:pt idx="351">
                        <c:v>17.88</c:v>
                      </c:pt>
                      <c:pt idx="352">
                        <c:v>17.89</c:v>
                      </c:pt>
                      <c:pt idx="353">
                        <c:v>17.91</c:v>
                      </c:pt>
                      <c:pt idx="354">
                        <c:v>17.920000000000002</c:v>
                      </c:pt>
                      <c:pt idx="355">
                        <c:v>17.93</c:v>
                      </c:pt>
                      <c:pt idx="356">
                        <c:v>17.95</c:v>
                      </c:pt>
                      <c:pt idx="357">
                        <c:v>17.96</c:v>
                      </c:pt>
                      <c:pt idx="358">
                        <c:v>17.97</c:v>
                      </c:pt>
                      <c:pt idx="359">
                        <c:v>17.98</c:v>
                      </c:pt>
                      <c:pt idx="360">
                        <c:v>18</c:v>
                      </c:pt>
                      <c:pt idx="361">
                        <c:v>18.010000000000002</c:v>
                      </c:pt>
                      <c:pt idx="362">
                        <c:v>18.02</c:v>
                      </c:pt>
                      <c:pt idx="363">
                        <c:v>18.03</c:v>
                      </c:pt>
                      <c:pt idx="364">
                        <c:v>18.04</c:v>
                      </c:pt>
                      <c:pt idx="365">
                        <c:v>18.059999999999999</c:v>
                      </c:pt>
                      <c:pt idx="366">
                        <c:v>18.07</c:v>
                      </c:pt>
                      <c:pt idx="367">
                        <c:v>18.079999999999998</c:v>
                      </c:pt>
                      <c:pt idx="368">
                        <c:v>18.09</c:v>
                      </c:pt>
                      <c:pt idx="369">
                        <c:v>18.100000000000001</c:v>
                      </c:pt>
                      <c:pt idx="370">
                        <c:v>18.11</c:v>
                      </c:pt>
                      <c:pt idx="371">
                        <c:v>18.12</c:v>
                      </c:pt>
                      <c:pt idx="372">
                        <c:v>18.13</c:v>
                      </c:pt>
                      <c:pt idx="373">
                        <c:v>18.14</c:v>
                      </c:pt>
                      <c:pt idx="374">
                        <c:v>18.149999999999999</c:v>
                      </c:pt>
                      <c:pt idx="375">
                        <c:v>18.16</c:v>
                      </c:pt>
                      <c:pt idx="376">
                        <c:v>18.170000000000002</c:v>
                      </c:pt>
                      <c:pt idx="377">
                        <c:v>18.18</c:v>
                      </c:pt>
                      <c:pt idx="378">
                        <c:v>18.190000000000001</c:v>
                      </c:pt>
                      <c:pt idx="379">
                        <c:v>18.2</c:v>
                      </c:pt>
                      <c:pt idx="380">
                        <c:v>18.21</c:v>
                      </c:pt>
                      <c:pt idx="381">
                        <c:v>18.22</c:v>
                      </c:pt>
                      <c:pt idx="382">
                        <c:v>18.23</c:v>
                      </c:pt>
                      <c:pt idx="383">
                        <c:v>18.239999999999998</c:v>
                      </c:pt>
                      <c:pt idx="384">
                        <c:v>18.25</c:v>
                      </c:pt>
                      <c:pt idx="385">
                        <c:v>18.260000000000002</c:v>
                      </c:pt>
                      <c:pt idx="386">
                        <c:v>18.27</c:v>
                      </c:pt>
                      <c:pt idx="387">
                        <c:v>18.28</c:v>
                      </c:pt>
                      <c:pt idx="388">
                        <c:v>18.29</c:v>
                      </c:pt>
                      <c:pt idx="389">
                        <c:v>18.3</c:v>
                      </c:pt>
                      <c:pt idx="390">
                        <c:v>18.309999999999999</c:v>
                      </c:pt>
                      <c:pt idx="391">
                        <c:v>18.309999999999999</c:v>
                      </c:pt>
                      <c:pt idx="392">
                        <c:v>18.32</c:v>
                      </c:pt>
                      <c:pt idx="393">
                        <c:v>18.329999999999998</c:v>
                      </c:pt>
                      <c:pt idx="394">
                        <c:v>18.34</c:v>
                      </c:pt>
                      <c:pt idx="395">
                        <c:v>18.350000000000001</c:v>
                      </c:pt>
                      <c:pt idx="396">
                        <c:v>18.36</c:v>
                      </c:pt>
                      <c:pt idx="397">
                        <c:v>18.37</c:v>
                      </c:pt>
                      <c:pt idx="398">
                        <c:v>18.37</c:v>
                      </c:pt>
                      <c:pt idx="399">
                        <c:v>18.38</c:v>
                      </c:pt>
                      <c:pt idx="400">
                        <c:v>18.39</c:v>
                      </c:pt>
                      <c:pt idx="401">
                        <c:v>18.399999999999999</c:v>
                      </c:pt>
                      <c:pt idx="402">
                        <c:v>18.41</c:v>
                      </c:pt>
                      <c:pt idx="403">
                        <c:v>18.41</c:v>
                      </c:pt>
                      <c:pt idx="404">
                        <c:v>18.420000000000002</c:v>
                      </c:pt>
                      <c:pt idx="405">
                        <c:v>18.43</c:v>
                      </c:pt>
                      <c:pt idx="406">
                        <c:v>18.440000000000001</c:v>
                      </c:pt>
                      <c:pt idx="407">
                        <c:v>18.440000000000001</c:v>
                      </c:pt>
                      <c:pt idx="408">
                        <c:v>18.45</c:v>
                      </c:pt>
                      <c:pt idx="409">
                        <c:v>18.46</c:v>
                      </c:pt>
                      <c:pt idx="410">
                        <c:v>18.47</c:v>
                      </c:pt>
                      <c:pt idx="411">
                        <c:v>18.47</c:v>
                      </c:pt>
                      <c:pt idx="412">
                        <c:v>18.48</c:v>
                      </c:pt>
                      <c:pt idx="413">
                        <c:v>18.489999999999998</c:v>
                      </c:pt>
                      <c:pt idx="414">
                        <c:v>18.5</c:v>
                      </c:pt>
                      <c:pt idx="415">
                        <c:v>18.5</c:v>
                      </c:pt>
                      <c:pt idx="416">
                        <c:v>18.510000000000002</c:v>
                      </c:pt>
                      <c:pt idx="417">
                        <c:v>18.52</c:v>
                      </c:pt>
                      <c:pt idx="418">
                        <c:v>18.52</c:v>
                      </c:pt>
                      <c:pt idx="419">
                        <c:v>18.53</c:v>
                      </c:pt>
                      <c:pt idx="420">
                        <c:v>18.54</c:v>
                      </c:pt>
                      <c:pt idx="421">
                        <c:v>18.54</c:v>
                      </c:pt>
                      <c:pt idx="422">
                        <c:v>18.55</c:v>
                      </c:pt>
                      <c:pt idx="423">
                        <c:v>18.559999999999999</c:v>
                      </c:pt>
                      <c:pt idx="424">
                        <c:v>18.559999999999999</c:v>
                      </c:pt>
                      <c:pt idx="425">
                        <c:v>18.57</c:v>
                      </c:pt>
                      <c:pt idx="426">
                        <c:v>18.579999999999998</c:v>
                      </c:pt>
                      <c:pt idx="427">
                        <c:v>18.579999999999998</c:v>
                      </c:pt>
                      <c:pt idx="428">
                        <c:v>18.59</c:v>
                      </c:pt>
                      <c:pt idx="429">
                        <c:v>18.59</c:v>
                      </c:pt>
                      <c:pt idx="430">
                        <c:v>18.600000000000001</c:v>
                      </c:pt>
                      <c:pt idx="431">
                        <c:v>18.61</c:v>
                      </c:pt>
                      <c:pt idx="432">
                        <c:v>18.61</c:v>
                      </c:pt>
                      <c:pt idx="433">
                        <c:v>18.62</c:v>
                      </c:pt>
                      <c:pt idx="434">
                        <c:v>18.62</c:v>
                      </c:pt>
                      <c:pt idx="435">
                        <c:v>18.63</c:v>
                      </c:pt>
                      <c:pt idx="436">
                        <c:v>18.63</c:v>
                      </c:pt>
                      <c:pt idx="437">
                        <c:v>18.64</c:v>
                      </c:pt>
                      <c:pt idx="438">
                        <c:v>18.649999999999999</c:v>
                      </c:pt>
                      <c:pt idx="439">
                        <c:v>18.649999999999999</c:v>
                      </c:pt>
                      <c:pt idx="440">
                        <c:v>18.66</c:v>
                      </c:pt>
                      <c:pt idx="441">
                        <c:v>18.66</c:v>
                      </c:pt>
                      <c:pt idx="442">
                        <c:v>18.670000000000002</c:v>
                      </c:pt>
                      <c:pt idx="443">
                        <c:v>18.670000000000002</c:v>
                      </c:pt>
                      <c:pt idx="444">
                        <c:v>18.68</c:v>
                      </c:pt>
                      <c:pt idx="445">
                        <c:v>18.68</c:v>
                      </c:pt>
                      <c:pt idx="446">
                        <c:v>18.690000000000001</c:v>
                      </c:pt>
                      <c:pt idx="447">
                        <c:v>18.690000000000001</c:v>
                      </c:pt>
                      <c:pt idx="448">
                        <c:v>18.7</c:v>
                      </c:pt>
                      <c:pt idx="449">
                        <c:v>18.7</c:v>
                      </c:pt>
                      <c:pt idx="450">
                        <c:v>18.71</c:v>
                      </c:pt>
                      <c:pt idx="451">
                        <c:v>18.71</c:v>
                      </c:pt>
                      <c:pt idx="452">
                        <c:v>18.72</c:v>
                      </c:pt>
                      <c:pt idx="453">
                        <c:v>18.72</c:v>
                      </c:pt>
                      <c:pt idx="454">
                        <c:v>18.73</c:v>
                      </c:pt>
                      <c:pt idx="455">
                        <c:v>18.73</c:v>
                      </c:pt>
                      <c:pt idx="456">
                        <c:v>18.739999999999998</c:v>
                      </c:pt>
                      <c:pt idx="457">
                        <c:v>18.739999999999998</c:v>
                      </c:pt>
                      <c:pt idx="458">
                        <c:v>18.739999999999998</c:v>
                      </c:pt>
                      <c:pt idx="459">
                        <c:v>18.75</c:v>
                      </c:pt>
                      <c:pt idx="460">
                        <c:v>18.75</c:v>
                      </c:pt>
                      <c:pt idx="461">
                        <c:v>18.760000000000002</c:v>
                      </c:pt>
                      <c:pt idx="462">
                        <c:v>18.760000000000002</c:v>
                      </c:pt>
                      <c:pt idx="463">
                        <c:v>18.77</c:v>
                      </c:pt>
                      <c:pt idx="464">
                        <c:v>18.77</c:v>
                      </c:pt>
                      <c:pt idx="465">
                        <c:v>18.78</c:v>
                      </c:pt>
                      <c:pt idx="466">
                        <c:v>18.78</c:v>
                      </c:pt>
                      <c:pt idx="467">
                        <c:v>18.78</c:v>
                      </c:pt>
                      <c:pt idx="468">
                        <c:v>18.79</c:v>
                      </c:pt>
                      <c:pt idx="469">
                        <c:v>18.79</c:v>
                      </c:pt>
                      <c:pt idx="470">
                        <c:v>18.8</c:v>
                      </c:pt>
                      <c:pt idx="471">
                        <c:v>18.8</c:v>
                      </c:pt>
                      <c:pt idx="472">
                        <c:v>18.8</c:v>
                      </c:pt>
                      <c:pt idx="473">
                        <c:v>18.809999999999999</c:v>
                      </c:pt>
                      <c:pt idx="474">
                        <c:v>18.809999999999999</c:v>
                      </c:pt>
                      <c:pt idx="475">
                        <c:v>18.809999999999999</c:v>
                      </c:pt>
                      <c:pt idx="476">
                        <c:v>18.82</c:v>
                      </c:pt>
                      <c:pt idx="477">
                        <c:v>18.82</c:v>
                      </c:pt>
                      <c:pt idx="478">
                        <c:v>18.829999999999998</c:v>
                      </c:pt>
                      <c:pt idx="479">
                        <c:v>18.829999999999998</c:v>
                      </c:pt>
                      <c:pt idx="480">
                        <c:v>18.829999999999998</c:v>
                      </c:pt>
                      <c:pt idx="481">
                        <c:v>18.84</c:v>
                      </c:pt>
                      <c:pt idx="482">
                        <c:v>18.84</c:v>
                      </c:pt>
                      <c:pt idx="483">
                        <c:v>18.84</c:v>
                      </c:pt>
                      <c:pt idx="484">
                        <c:v>18.850000000000001</c:v>
                      </c:pt>
                      <c:pt idx="485">
                        <c:v>18.850000000000001</c:v>
                      </c:pt>
                      <c:pt idx="486">
                        <c:v>18.850000000000001</c:v>
                      </c:pt>
                      <c:pt idx="487">
                        <c:v>18.86</c:v>
                      </c:pt>
                      <c:pt idx="488">
                        <c:v>18.86</c:v>
                      </c:pt>
                      <c:pt idx="489">
                        <c:v>18.86</c:v>
                      </c:pt>
                      <c:pt idx="490">
                        <c:v>18.87</c:v>
                      </c:pt>
                      <c:pt idx="491">
                        <c:v>18.87</c:v>
                      </c:pt>
                      <c:pt idx="492">
                        <c:v>18.87</c:v>
                      </c:pt>
                      <c:pt idx="493">
                        <c:v>18.87</c:v>
                      </c:pt>
                      <c:pt idx="494">
                        <c:v>18.88</c:v>
                      </c:pt>
                      <c:pt idx="495">
                        <c:v>18.88</c:v>
                      </c:pt>
                      <c:pt idx="496">
                        <c:v>18.88</c:v>
                      </c:pt>
                      <c:pt idx="497">
                        <c:v>18.89</c:v>
                      </c:pt>
                      <c:pt idx="498">
                        <c:v>18.89</c:v>
                      </c:pt>
                      <c:pt idx="499">
                        <c:v>18.89</c:v>
                      </c:pt>
                      <c:pt idx="500">
                        <c:v>18.899999999999999</c:v>
                      </c:pt>
                      <c:pt idx="501">
                        <c:v>18.899999999999999</c:v>
                      </c:pt>
                      <c:pt idx="502">
                        <c:v>18.899999999999999</c:v>
                      </c:pt>
                      <c:pt idx="503">
                        <c:v>18.899999999999999</c:v>
                      </c:pt>
                      <c:pt idx="504">
                        <c:v>18.91</c:v>
                      </c:pt>
                      <c:pt idx="505">
                        <c:v>18.91</c:v>
                      </c:pt>
                      <c:pt idx="506">
                        <c:v>18.91</c:v>
                      </c:pt>
                      <c:pt idx="507">
                        <c:v>18.920000000000002</c:v>
                      </c:pt>
                      <c:pt idx="508">
                        <c:v>18.920000000000002</c:v>
                      </c:pt>
                      <c:pt idx="509">
                        <c:v>18.920000000000002</c:v>
                      </c:pt>
                      <c:pt idx="510">
                        <c:v>18.920000000000002</c:v>
                      </c:pt>
                      <c:pt idx="511">
                        <c:v>18.93</c:v>
                      </c:pt>
                      <c:pt idx="512">
                        <c:v>18.93</c:v>
                      </c:pt>
                      <c:pt idx="513">
                        <c:v>18.93</c:v>
                      </c:pt>
                      <c:pt idx="514">
                        <c:v>18.93</c:v>
                      </c:pt>
                      <c:pt idx="515">
                        <c:v>18.940000000000001</c:v>
                      </c:pt>
                      <c:pt idx="516">
                        <c:v>18.940000000000001</c:v>
                      </c:pt>
                      <c:pt idx="517">
                        <c:v>18.940000000000001</c:v>
                      </c:pt>
                      <c:pt idx="518">
                        <c:v>18.940000000000001</c:v>
                      </c:pt>
                      <c:pt idx="519">
                        <c:v>18.940000000000001</c:v>
                      </c:pt>
                      <c:pt idx="520">
                        <c:v>18.95</c:v>
                      </c:pt>
                      <c:pt idx="521">
                        <c:v>18.95</c:v>
                      </c:pt>
                      <c:pt idx="522">
                        <c:v>18.95</c:v>
                      </c:pt>
                      <c:pt idx="523">
                        <c:v>18.95</c:v>
                      </c:pt>
                      <c:pt idx="524">
                        <c:v>18.96</c:v>
                      </c:pt>
                      <c:pt idx="525">
                        <c:v>18.96</c:v>
                      </c:pt>
                      <c:pt idx="526">
                        <c:v>18.96</c:v>
                      </c:pt>
                      <c:pt idx="527">
                        <c:v>18.96</c:v>
                      </c:pt>
                      <c:pt idx="528">
                        <c:v>18.96</c:v>
                      </c:pt>
                      <c:pt idx="529">
                        <c:v>18.97</c:v>
                      </c:pt>
                      <c:pt idx="530">
                        <c:v>18.97</c:v>
                      </c:pt>
                      <c:pt idx="531">
                        <c:v>18.97</c:v>
                      </c:pt>
                      <c:pt idx="532">
                        <c:v>18.97</c:v>
                      </c:pt>
                      <c:pt idx="533">
                        <c:v>18.98</c:v>
                      </c:pt>
                      <c:pt idx="534">
                        <c:v>18.98</c:v>
                      </c:pt>
                      <c:pt idx="535">
                        <c:v>18.98</c:v>
                      </c:pt>
                      <c:pt idx="536">
                        <c:v>18.98</c:v>
                      </c:pt>
                      <c:pt idx="537">
                        <c:v>18.98</c:v>
                      </c:pt>
                      <c:pt idx="538">
                        <c:v>18.98</c:v>
                      </c:pt>
                      <c:pt idx="539">
                        <c:v>18.989999999999998</c:v>
                      </c:pt>
                      <c:pt idx="540">
                        <c:v>18.989999999999998</c:v>
                      </c:pt>
                      <c:pt idx="541">
                        <c:v>18.989999999999998</c:v>
                      </c:pt>
                      <c:pt idx="542">
                        <c:v>18.989999999999998</c:v>
                      </c:pt>
                      <c:pt idx="543">
                        <c:v>18.989999999999998</c:v>
                      </c:pt>
                      <c:pt idx="544">
                        <c:v>19</c:v>
                      </c:pt>
                      <c:pt idx="545">
                        <c:v>19</c:v>
                      </c:pt>
                      <c:pt idx="546">
                        <c:v>19</c:v>
                      </c:pt>
                      <c:pt idx="547">
                        <c:v>19</c:v>
                      </c:pt>
                      <c:pt idx="548">
                        <c:v>19</c:v>
                      </c:pt>
                      <c:pt idx="549">
                        <c:v>19</c:v>
                      </c:pt>
                      <c:pt idx="550">
                        <c:v>19.010000000000002</c:v>
                      </c:pt>
                      <c:pt idx="551">
                        <c:v>19.010000000000002</c:v>
                      </c:pt>
                      <c:pt idx="552">
                        <c:v>19.010000000000002</c:v>
                      </c:pt>
                      <c:pt idx="553">
                        <c:v>19.010000000000002</c:v>
                      </c:pt>
                      <c:pt idx="554">
                        <c:v>19.010000000000002</c:v>
                      </c:pt>
                      <c:pt idx="555">
                        <c:v>19.010000000000002</c:v>
                      </c:pt>
                      <c:pt idx="556">
                        <c:v>19.02</c:v>
                      </c:pt>
                      <c:pt idx="557">
                        <c:v>19.02</c:v>
                      </c:pt>
                      <c:pt idx="558">
                        <c:v>19.02</c:v>
                      </c:pt>
                      <c:pt idx="559">
                        <c:v>19.02</c:v>
                      </c:pt>
                      <c:pt idx="560">
                        <c:v>19.02</c:v>
                      </c:pt>
                      <c:pt idx="561">
                        <c:v>19.02</c:v>
                      </c:pt>
                      <c:pt idx="562">
                        <c:v>19.02</c:v>
                      </c:pt>
                      <c:pt idx="563">
                        <c:v>19.03</c:v>
                      </c:pt>
                      <c:pt idx="564">
                        <c:v>19.03</c:v>
                      </c:pt>
                      <c:pt idx="565">
                        <c:v>19.03</c:v>
                      </c:pt>
                      <c:pt idx="566">
                        <c:v>19.03</c:v>
                      </c:pt>
                      <c:pt idx="567">
                        <c:v>19.03</c:v>
                      </c:pt>
                      <c:pt idx="568">
                        <c:v>19.03</c:v>
                      </c:pt>
                      <c:pt idx="569">
                        <c:v>19.03</c:v>
                      </c:pt>
                      <c:pt idx="570">
                        <c:v>19.03</c:v>
                      </c:pt>
                      <c:pt idx="571">
                        <c:v>19.04</c:v>
                      </c:pt>
                      <c:pt idx="572">
                        <c:v>19.04</c:v>
                      </c:pt>
                      <c:pt idx="573">
                        <c:v>19.04</c:v>
                      </c:pt>
                      <c:pt idx="574">
                        <c:v>19.04</c:v>
                      </c:pt>
                      <c:pt idx="575">
                        <c:v>19.04</c:v>
                      </c:pt>
                      <c:pt idx="576">
                        <c:v>19.04</c:v>
                      </c:pt>
                      <c:pt idx="577">
                        <c:v>19.04</c:v>
                      </c:pt>
                      <c:pt idx="578">
                        <c:v>19.04</c:v>
                      </c:pt>
                      <c:pt idx="579">
                        <c:v>19.05</c:v>
                      </c:pt>
                      <c:pt idx="580">
                        <c:v>19.05</c:v>
                      </c:pt>
                      <c:pt idx="581">
                        <c:v>19.05</c:v>
                      </c:pt>
                      <c:pt idx="582">
                        <c:v>19.05</c:v>
                      </c:pt>
                      <c:pt idx="583">
                        <c:v>19.05</c:v>
                      </c:pt>
                      <c:pt idx="584">
                        <c:v>19.05</c:v>
                      </c:pt>
                      <c:pt idx="585">
                        <c:v>19.05</c:v>
                      </c:pt>
                      <c:pt idx="586">
                        <c:v>19.05</c:v>
                      </c:pt>
                      <c:pt idx="587">
                        <c:v>19.05</c:v>
                      </c:pt>
                      <c:pt idx="588">
                        <c:v>19.05</c:v>
                      </c:pt>
                      <c:pt idx="589">
                        <c:v>19.059999999999999</c:v>
                      </c:pt>
                      <c:pt idx="590">
                        <c:v>19.059999999999999</c:v>
                      </c:pt>
                      <c:pt idx="591">
                        <c:v>19.059999999999999</c:v>
                      </c:pt>
                      <c:pt idx="592">
                        <c:v>19.059999999999999</c:v>
                      </c:pt>
                      <c:pt idx="593">
                        <c:v>19.059999999999999</c:v>
                      </c:pt>
                      <c:pt idx="594">
                        <c:v>19.059999999999999</c:v>
                      </c:pt>
                      <c:pt idx="595">
                        <c:v>19.059999999999999</c:v>
                      </c:pt>
                      <c:pt idx="596">
                        <c:v>19.059999999999999</c:v>
                      </c:pt>
                      <c:pt idx="597">
                        <c:v>19.059999999999999</c:v>
                      </c:pt>
                      <c:pt idx="598">
                        <c:v>19.059999999999999</c:v>
                      </c:pt>
                      <c:pt idx="599">
                        <c:v>19.07</c:v>
                      </c:pt>
                      <c:pt idx="600">
                        <c:v>19.07</c:v>
                      </c:pt>
                      <c:pt idx="601">
                        <c:v>19.07</c:v>
                      </c:pt>
                      <c:pt idx="602">
                        <c:v>19.07</c:v>
                      </c:pt>
                      <c:pt idx="603">
                        <c:v>19.07</c:v>
                      </c:pt>
                      <c:pt idx="604">
                        <c:v>19.07</c:v>
                      </c:pt>
                      <c:pt idx="605">
                        <c:v>19.07</c:v>
                      </c:pt>
                      <c:pt idx="606">
                        <c:v>19.07</c:v>
                      </c:pt>
                      <c:pt idx="607">
                        <c:v>19.07</c:v>
                      </c:pt>
                      <c:pt idx="608">
                        <c:v>19.07</c:v>
                      </c:pt>
                      <c:pt idx="609">
                        <c:v>19.07</c:v>
                      </c:pt>
                      <c:pt idx="610">
                        <c:v>19.07</c:v>
                      </c:pt>
                      <c:pt idx="611">
                        <c:v>19.07</c:v>
                      </c:pt>
                      <c:pt idx="612">
                        <c:v>19.079999999999998</c:v>
                      </c:pt>
                      <c:pt idx="613">
                        <c:v>19.079999999999998</c:v>
                      </c:pt>
                      <c:pt idx="614">
                        <c:v>19.079999999999998</c:v>
                      </c:pt>
                      <c:pt idx="615">
                        <c:v>19.079999999999998</c:v>
                      </c:pt>
                      <c:pt idx="616">
                        <c:v>19.079999999999998</c:v>
                      </c:pt>
                      <c:pt idx="617">
                        <c:v>19.079999999999998</c:v>
                      </c:pt>
                      <c:pt idx="618">
                        <c:v>19.079999999999998</c:v>
                      </c:pt>
                      <c:pt idx="619">
                        <c:v>19.079999999999998</c:v>
                      </c:pt>
                      <c:pt idx="620">
                        <c:v>19.079999999999998</c:v>
                      </c:pt>
                      <c:pt idx="621">
                        <c:v>19.079999999999998</c:v>
                      </c:pt>
                      <c:pt idx="622">
                        <c:v>19.079999999999998</c:v>
                      </c:pt>
                      <c:pt idx="623">
                        <c:v>19.079999999999998</c:v>
                      </c:pt>
                      <c:pt idx="624">
                        <c:v>19.079999999999998</c:v>
                      </c:pt>
                      <c:pt idx="625">
                        <c:v>19.079999999999998</c:v>
                      </c:pt>
                      <c:pt idx="626">
                        <c:v>19.079999999999998</c:v>
                      </c:pt>
                      <c:pt idx="627">
                        <c:v>19.079999999999998</c:v>
                      </c:pt>
                      <c:pt idx="628">
                        <c:v>19.079999999999998</c:v>
                      </c:pt>
                      <c:pt idx="629">
                        <c:v>19.079999999999998</c:v>
                      </c:pt>
                      <c:pt idx="630">
                        <c:v>19.079999999999998</c:v>
                      </c:pt>
                      <c:pt idx="631">
                        <c:v>19.09</c:v>
                      </c:pt>
                      <c:pt idx="632">
                        <c:v>19.09</c:v>
                      </c:pt>
                      <c:pt idx="633">
                        <c:v>19.09</c:v>
                      </c:pt>
                      <c:pt idx="634">
                        <c:v>19.09</c:v>
                      </c:pt>
                      <c:pt idx="635">
                        <c:v>19.09</c:v>
                      </c:pt>
                      <c:pt idx="636">
                        <c:v>19.09</c:v>
                      </c:pt>
                      <c:pt idx="637">
                        <c:v>19.09</c:v>
                      </c:pt>
                      <c:pt idx="638">
                        <c:v>19.09</c:v>
                      </c:pt>
                      <c:pt idx="639">
                        <c:v>19.09</c:v>
                      </c:pt>
                      <c:pt idx="640">
                        <c:v>19.09</c:v>
                      </c:pt>
                      <c:pt idx="641">
                        <c:v>19.09</c:v>
                      </c:pt>
                      <c:pt idx="642">
                        <c:v>19.09</c:v>
                      </c:pt>
                      <c:pt idx="643">
                        <c:v>19.09</c:v>
                      </c:pt>
                      <c:pt idx="644">
                        <c:v>19.09</c:v>
                      </c:pt>
                      <c:pt idx="645">
                        <c:v>19.09</c:v>
                      </c:pt>
                      <c:pt idx="646">
                        <c:v>19.09</c:v>
                      </c:pt>
                      <c:pt idx="647">
                        <c:v>19.09</c:v>
                      </c:pt>
                      <c:pt idx="648">
                        <c:v>19.09</c:v>
                      </c:pt>
                      <c:pt idx="649">
                        <c:v>19.09</c:v>
                      </c:pt>
                      <c:pt idx="650">
                        <c:v>19.09</c:v>
                      </c:pt>
                      <c:pt idx="651">
                        <c:v>19.09</c:v>
                      </c:pt>
                      <c:pt idx="652">
                        <c:v>19.09</c:v>
                      </c:pt>
                      <c:pt idx="653">
                        <c:v>19.09</c:v>
                      </c:pt>
                      <c:pt idx="654">
                        <c:v>19.09</c:v>
                      </c:pt>
                      <c:pt idx="655">
                        <c:v>19.09</c:v>
                      </c:pt>
                      <c:pt idx="656">
                        <c:v>19.09</c:v>
                      </c:pt>
                      <c:pt idx="657">
                        <c:v>19.09</c:v>
                      </c:pt>
                      <c:pt idx="658">
                        <c:v>19.09</c:v>
                      </c:pt>
                      <c:pt idx="659">
                        <c:v>19.09</c:v>
                      </c:pt>
                      <c:pt idx="660">
                        <c:v>19.09</c:v>
                      </c:pt>
                      <c:pt idx="661">
                        <c:v>19.09</c:v>
                      </c:pt>
                      <c:pt idx="662">
                        <c:v>19.100000000000001</c:v>
                      </c:pt>
                      <c:pt idx="663">
                        <c:v>19.100000000000001</c:v>
                      </c:pt>
                      <c:pt idx="664">
                        <c:v>19.100000000000001</c:v>
                      </c:pt>
                      <c:pt idx="665">
                        <c:v>19.100000000000001</c:v>
                      </c:pt>
                      <c:pt idx="666">
                        <c:v>19.100000000000001</c:v>
                      </c:pt>
                      <c:pt idx="667">
                        <c:v>19.100000000000001</c:v>
                      </c:pt>
                      <c:pt idx="668">
                        <c:v>19.100000000000001</c:v>
                      </c:pt>
                      <c:pt idx="669">
                        <c:v>19.100000000000001</c:v>
                      </c:pt>
                      <c:pt idx="670">
                        <c:v>19.100000000000001</c:v>
                      </c:pt>
                      <c:pt idx="671">
                        <c:v>19.100000000000001</c:v>
                      </c:pt>
                      <c:pt idx="672">
                        <c:v>19.100000000000001</c:v>
                      </c:pt>
                      <c:pt idx="673">
                        <c:v>19.100000000000001</c:v>
                      </c:pt>
                      <c:pt idx="674">
                        <c:v>19.100000000000001</c:v>
                      </c:pt>
                      <c:pt idx="675">
                        <c:v>19.100000000000001</c:v>
                      </c:pt>
                      <c:pt idx="676">
                        <c:v>19.100000000000001</c:v>
                      </c:pt>
                      <c:pt idx="677">
                        <c:v>19.100000000000001</c:v>
                      </c:pt>
                      <c:pt idx="678">
                        <c:v>19.100000000000001</c:v>
                      </c:pt>
                      <c:pt idx="679">
                        <c:v>19.100000000000001</c:v>
                      </c:pt>
                      <c:pt idx="680">
                        <c:v>19.100000000000001</c:v>
                      </c:pt>
                      <c:pt idx="681">
                        <c:v>19.100000000000001</c:v>
                      </c:pt>
                      <c:pt idx="682">
                        <c:v>19.100000000000001</c:v>
                      </c:pt>
                      <c:pt idx="683">
                        <c:v>19.100000000000001</c:v>
                      </c:pt>
                      <c:pt idx="684">
                        <c:v>19.100000000000001</c:v>
                      </c:pt>
                      <c:pt idx="685">
                        <c:v>19.100000000000001</c:v>
                      </c:pt>
                      <c:pt idx="686">
                        <c:v>19.100000000000001</c:v>
                      </c:pt>
                      <c:pt idx="687">
                        <c:v>19.100000000000001</c:v>
                      </c:pt>
                      <c:pt idx="688">
                        <c:v>19.100000000000001</c:v>
                      </c:pt>
                      <c:pt idx="689">
                        <c:v>19.100000000000001</c:v>
                      </c:pt>
                      <c:pt idx="690">
                        <c:v>19.100000000000001</c:v>
                      </c:pt>
                      <c:pt idx="691">
                        <c:v>19.100000000000001</c:v>
                      </c:pt>
                      <c:pt idx="692">
                        <c:v>19.100000000000001</c:v>
                      </c:pt>
                      <c:pt idx="693">
                        <c:v>19.100000000000001</c:v>
                      </c:pt>
                      <c:pt idx="694">
                        <c:v>19.100000000000001</c:v>
                      </c:pt>
                      <c:pt idx="695">
                        <c:v>19.100000000000001</c:v>
                      </c:pt>
                      <c:pt idx="696">
                        <c:v>19.100000000000001</c:v>
                      </c:pt>
                      <c:pt idx="697">
                        <c:v>19.100000000000001</c:v>
                      </c:pt>
                      <c:pt idx="698">
                        <c:v>19.100000000000001</c:v>
                      </c:pt>
                      <c:pt idx="699">
                        <c:v>19.100000000000001</c:v>
                      </c:pt>
                      <c:pt idx="700">
                        <c:v>19.100000000000001</c:v>
                      </c:pt>
                      <c:pt idx="701">
                        <c:v>19.100000000000001</c:v>
                      </c:pt>
                      <c:pt idx="702">
                        <c:v>19.100000000000001</c:v>
                      </c:pt>
                      <c:pt idx="703">
                        <c:v>19.100000000000001</c:v>
                      </c:pt>
                      <c:pt idx="704">
                        <c:v>19.100000000000001</c:v>
                      </c:pt>
                      <c:pt idx="705">
                        <c:v>19.100000000000001</c:v>
                      </c:pt>
                      <c:pt idx="706">
                        <c:v>19.100000000000001</c:v>
                      </c:pt>
                      <c:pt idx="707">
                        <c:v>19.100000000000001</c:v>
                      </c:pt>
                      <c:pt idx="708">
                        <c:v>19.100000000000001</c:v>
                      </c:pt>
                      <c:pt idx="709">
                        <c:v>19.100000000000001</c:v>
                      </c:pt>
                      <c:pt idx="710">
                        <c:v>19.100000000000001</c:v>
                      </c:pt>
                      <c:pt idx="711">
                        <c:v>19.100000000000001</c:v>
                      </c:pt>
                      <c:pt idx="712">
                        <c:v>19.100000000000001</c:v>
                      </c:pt>
                      <c:pt idx="713">
                        <c:v>19.100000000000001</c:v>
                      </c:pt>
                      <c:pt idx="714">
                        <c:v>19.100000000000001</c:v>
                      </c:pt>
                      <c:pt idx="715">
                        <c:v>19.100000000000001</c:v>
                      </c:pt>
                      <c:pt idx="716">
                        <c:v>19.100000000000001</c:v>
                      </c:pt>
                      <c:pt idx="717">
                        <c:v>19.100000000000001</c:v>
                      </c:pt>
                      <c:pt idx="718">
                        <c:v>19.100000000000001</c:v>
                      </c:pt>
                      <c:pt idx="719">
                        <c:v>19.100000000000001</c:v>
                      </c:pt>
                      <c:pt idx="720">
                        <c:v>19.100000000000001</c:v>
                      </c:pt>
                      <c:pt idx="721">
                        <c:v>19.100000000000001</c:v>
                      </c:pt>
                      <c:pt idx="722">
                        <c:v>19.100000000000001</c:v>
                      </c:pt>
                      <c:pt idx="723">
                        <c:v>19.100000000000001</c:v>
                      </c:pt>
                      <c:pt idx="724">
                        <c:v>19.100000000000001</c:v>
                      </c:pt>
                      <c:pt idx="725">
                        <c:v>19.100000000000001</c:v>
                      </c:pt>
                      <c:pt idx="726">
                        <c:v>19.100000000000001</c:v>
                      </c:pt>
                      <c:pt idx="727">
                        <c:v>19.100000000000001</c:v>
                      </c:pt>
                      <c:pt idx="728">
                        <c:v>19.100000000000001</c:v>
                      </c:pt>
                      <c:pt idx="729">
                        <c:v>19.100000000000001</c:v>
                      </c:pt>
                      <c:pt idx="730">
                        <c:v>19.100000000000001</c:v>
                      </c:pt>
                      <c:pt idx="731">
                        <c:v>19.100000000000001</c:v>
                      </c:pt>
                      <c:pt idx="732">
                        <c:v>19.100000000000001</c:v>
                      </c:pt>
                      <c:pt idx="733">
                        <c:v>19.100000000000001</c:v>
                      </c:pt>
                      <c:pt idx="734">
                        <c:v>19.100000000000001</c:v>
                      </c:pt>
                      <c:pt idx="735">
                        <c:v>19.100000000000001</c:v>
                      </c:pt>
                      <c:pt idx="736">
                        <c:v>19.100000000000001</c:v>
                      </c:pt>
                      <c:pt idx="737">
                        <c:v>19.100000000000001</c:v>
                      </c:pt>
                      <c:pt idx="738">
                        <c:v>19.100000000000001</c:v>
                      </c:pt>
                      <c:pt idx="739">
                        <c:v>19.100000000000001</c:v>
                      </c:pt>
                      <c:pt idx="740">
                        <c:v>19.100000000000001</c:v>
                      </c:pt>
                      <c:pt idx="741">
                        <c:v>19.100000000000001</c:v>
                      </c:pt>
                      <c:pt idx="742">
                        <c:v>19.100000000000001</c:v>
                      </c:pt>
                      <c:pt idx="743">
                        <c:v>19.100000000000001</c:v>
                      </c:pt>
                      <c:pt idx="744">
                        <c:v>19.100000000000001</c:v>
                      </c:pt>
                      <c:pt idx="745">
                        <c:v>19.100000000000001</c:v>
                      </c:pt>
                      <c:pt idx="746">
                        <c:v>19.100000000000001</c:v>
                      </c:pt>
                      <c:pt idx="747">
                        <c:v>19.100000000000001</c:v>
                      </c:pt>
                      <c:pt idx="748">
                        <c:v>19.100000000000001</c:v>
                      </c:pt>
                      <c:pt idx="749">
                        <c:v>19.100000000000001</c:v>
                      </c:pt>
                      <c:pt idx="750">
                        <c:v>19.100000000000001</c:v>
                      </c:pt>
                      <c:pt idx="751">
                        <c:v>19.100000000000001</c:v>
                      </c:pt>
                      <c:pt idx="752">
                        <c:v>19.100000000000001</c:v>
                      </c:pt>
                      <c:pt idx="753">
                        <c:v>19.100000000000001</c:v>
                      </c:pt>
                      <c:pt idx="754">
                        <c:v>19.100000000000001</c:v>
                      </c:pt>
                      <c:pt idx="755">
                        <c:v>19.100000000000001</c:v>
                      </c:pt>
                      <c:pt idx="756">
                        <c:v>19.100000000000001</c:v>
                      </c:pt>
                      <c:pt idx="757">
                        <c:v>19.100000000000001</c:v>
                      </c:pt>
                      <c:pt idx="758">
                        <c:v>19.100000000000001</c:v>
                      </c:pt>
                      <c:pt idx="759">
                        <c:v>19.100000000000001</c:v>
                      </c:pt>
                      <c:pt idx="760">
                        <c:v>19.100000000000001</c:v>
                      </c:pt>
                      <c:pt idx="761">
                        <c:v>19.100000000000001</c:v>
                      </c:pt>
                      <c:pt idx="762">
                        <c:v>19.100000000000001</c:v>
                      </c:pt>
                      <c:pt idx="763">
                        <c:v>19.100000000000001</c:v>
                      </c:pt>
                      <c:pt idx="764">
                        <c:v>19.100000000000001</c:v>
                      </c:pt>
                      <c:pt idx="765">
                        <c:v>19.09</c:v>
                      </c:pt>
                      <c:pt idx="766">
                        <c:v>19.09</c:v>
                      </c:pt>
                      <c:pt idx="767">
                        <c:v>19.09</c:v>
                      </c:pt>
                      <c:pt idx="768">
                        <c:v>19.09</c:v>
                      </c:pt>
                      <c:pt idx="769">
                        <c:v>19.09</c:v>
                      </c:pt>
                      <c:pt idx="770">
                        <c:v>19.09</c:v>
                      </c:pt>
                      <c:pt idx="771">
                        <c:v>19.09</c:v>
                      </c:pt>
                      <c:pt idx="772">
                        <c:v>19.09</c:v>
                      </c:pt>
                      <c:pt idx="773">
                        <c:v>19.09</c:v>
                      </c:pt>
                      <c:pt idx="774">
                        <c:v>19.09</c:v>
                      </c:pt>
                      <c:pt idx="775">
                        <c:v>19.09</c:v>
                      </c:pt>
                      <c:pt idx="776">
                        <c:v>19.09</c:v>
                      </c:pt>
                      <c:pt idx="777">
                        <c:v>19.09</c:v>
                      </c:pt>
                      <c:pt idx="778">
                        <c:v>19.09</c:v>
                      </c:pt>
                      <c:pt idx="779">
                        <c:v>19.09</c:v>
                      </c:pt>
                      <c:pt idx="780">
                        <c:v>19.09</c:v>
                      </c:pt>
                      <c:pt idx="781">
                        <c:v>19.09</c:v>
                      </c:pt>
                      <c:pt idx="782">
                        <c:v>19.09</c:v>
                      </c:pt>
                      <c:pt idx="783">
                        <c:v>19.09</c:v>
                      </c:pt>
                      <c:pt idx="784">
                        <c:v>19.09</c:v>
                      </c:pt>
                      <c:pt idx="785">
                        <c:v>19.09</c:v>
                      </c:pt>
                      <c:pt idx="786">
                        <c:v>19.09</c:v>
                      </c:pt>
                      <c:pt idx="787">
                        <c:v>19.09</c:v>
                      </c:pt>
                      <c:pt idx="788">
                        <c:v>19.09</c:v>
                      </c:pt>
                      <c:pt idx="789">
                        <c:v>19.09</c:v>
                      </c:pt>
                      <c:pt idx="790">
                        <c:v>19.09</c:v>
                      </c:pt>
                      <c:pt idx="791">
                        <c:v>19.09</c:v>
                      </c:pt>
                      <c:pt idx="792">
                        <c:v>19.09</c:v>
                      </c:pt>
                      <c:pt idx="793">
                        <c:v>19.09</c:v>
                      </c:pt>
                      <c:pt idx="794">
                        <c:v>19.09</c:v>
                      </c:pt>
                      <c:pt idx="795">
                        <c:v>19.09</c:v>
                      </c:pt>
                      <c:pt idx="796">
                        <c:v>19.09</c:v>
                      </c:pt>
                      <c:pt idx="797">
                        <c:v>19.09</c:v>
                      </c:pt>
                      <c:pt idx="798">
                        <c:v>19.09</c:v>
                      </c:pt>
                      <c:pt idx="799">
                        <c:v>19.09</c:v>
                      </c:pt>
                    </c:numCache>
                  </c:numRef>
                </c:yVal>
                <c:smooth val="0"/>
                <c:extLst xmlns:c15="http://schemas.microsoft.com/office/drawing/2012/chart">
                  <c:ext xmlns:c16="http://schemas.microsoft.com/office/drawing/2014/chart" uri="{C3380CC4-5D6E-409C-BE32-E72D297353CC}">
                    <c16:uniqueId val="{0000000A-CE37-484E-875F-A7440BAA942C}"/>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GM1808A_TZ!$J$3</c15:sqref>
                        </c15:formulaRef>
                      </c:ext>
                    </c:extLst>
                    <c:strCache>
                      <c:ptCount val="1"/>
                      <c:pt idx="0">
                        <c:v>Z-2,5-OR-2,5/TZ</c:v>
                      </c:pt>
                    </c:strCache>
                  </c:strRef>
                </c:tx>
                <c:spPr>
                  <a:ln w="19050" cap="rnd">
                    <a:solidFill>
                      <a:srgbClr val="00B0F0"/>
                    </a:solidFill>
                    <a:round/>
                  </a:ln>
                  <a:effectLst/>
                </c:spPr>
                <c:marker>
                  <c:symbol val="none"/>
                </c:marker>
                <c:xVal>
                  <c:numRef>
                    <c:extLst xmlns:c15="http://schemas.microsoft.com/office/drawing/2012/chart">
                      <c:ext xmlns:c15="http://schemas.microsoft.com/office/drawing/2012/chart" uri="{02D57815-91ED-43cb-92C2-25804820EDAC}">
                        <c15:formulaRef>
                          <c15:sqref>GM1808A_TZ!$J$25:$J$824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GM1808A_TZ!$K$25:$K$824</c15:sqref>
                        </c15:formulaRef>
                      </c:ext>
                    </c:extLst>
                    <c:numCache>
                      <c:formatCode>General</c:formatCode>
                      <c:ptCount val="800"/>
                      <c:pt idx="0">
                        <c:v>0</c:v>
                      </c:pt>
                      <c:pt idx="1">
                        <c:v>5.86</c:v>
                      </c:pt>
                      <c:pt idx="2">
                        <c:v>9.34</c:v>
                      </c:pt>
                      <c:pt idx="3">
                        <c:v>11.84</c:v>
                      </c:pt>
                      <c:pt idx="4">
                        <c:v>11.74</c:v>
                      </c:pt>
                      <c:pt idx="5">
                        <c:v>11.27</c:v>
                      </c:pt>
                      <c:pt idx="6">
                        <c:v>10.94</c:v>
                      </c:pt>
                      <c:pt idx="7">
                        <c:v>10.6</c:v>
                      </c:pt>
                      <c:pt idx="8">
                        <c:v>10.29</c:v>
                      </c:pt>
                      <c:pt idx="9">
                        <c:v>10.050000000000001</c:v>
                      </c:pt>
                      <c:pt idx="10">
                        <c:v>9.7899999999999991</c:v>
                      </c:pt>
                      <c:pt idx="11">
                        <c:v>9.61</c:v>
                      </c:pt>
                      <c:pt idx="12">
                        <c:v>9.51</c:v>
                      </c:pt>
                      <c:pt idx="13">
                        <c:v>9.4</c:v>
                      </c:pt>
                      <c:pt idx="14">
                        <c:v>9.2799999999999994</c:v>
                      </c:pt>
                      <c:pt idx="15">
                        <c:v>9.17</c:v>
                      </c:pt>
                      <c:pt idx="16">
                        <c:v>9.06</c:v>
                      </c:pt>
                      <c:pt idx="17">
                        <c:v>8.9600000000000009</c:v>
                      </c:pt>
                      <c:pt idx="18">
                        <c:v>8.8800000000000008</c:v>
                      </c:pt>
                      <c:pt idx="19">
                        <c:v>8.7799999999999994</c:v>
                      </c:pt>
                      <c:pt idx="20">
                        <c:v>8.6999999999999993</c:v>
                      </c:pt>
                      <c:pt idx="21">
                        <c:v>8.6300000000000008</c:v>
                      </c:pt>
                      <c:pt idx="22">
                        <c:v>8.56</c:v>
                      </c:pt>
                      <c:pt idx="23">
                        <c:v>8.5</c:v>
                      </c:pt>
                      <c:pt idx="24">
                        <c:v>8.44</c:v>
                      </c:pt>
                      <c:pt idx="25">
                        <c:v>8.39</c:v>
                      </c:pt>
                      <c:pt idx="26">
                        <c:v>8.34</c:v>
                      </c:pt>
                      <c:pt idx="27">
                        <c:v>8.2899999999999991</c:v>
                      </c:pt>
                      <c:pt idx="28">
                        <c:v>8.24</c:v>
                      </c:pt>
                      <c:pt idx="29">
                        <c:v>8.19</c:v>
                      </c:pt>
                      <c:pt idx="30">
                        <c:v>8.15</c:v>
                      </c:pt>
                      <c:pt idx="31">
                        <c:v>8.11</c:v>
                      </c:pt>
                      <c:pt idx="32">
                        <c:v>8.07</c:v>
                      </c:pt>
                      <c:pt idx="33">
                        <c:v>8.0399999999999991</c:v>
                      </c:pt>
                      <c:pt idx="34">
                        <c:v>8</c:v>
                      </c:pt>
                      <c:pt idx="35">
                        <c:v>7.97</c:v>
                      </c:pt>
                      <c:pt idx="36">
                        <c:v>7.94</c:v>
                      </c:pt>
                      <c:pt idx="37">
                        <c:v>7.91</c:v>
                      </c:pt>
                      <c:pt idx="38">
                        <c:v>7.88</c:v>
                      </c:pt>
                      <c:pt idx="39">
                        <c:v>7.85</c:v>
                      </c:pt>
                      <c:pt idx="40">
                        <c:v>7.82</c:v>
                      </c:pt>
                      <c:pt idx="41">
                        <c:v>7.8</c:v>
                      </c:pt>
                      <c:pt idx="42">
                        <c:v>7.77</c:v>
                      </c:pt>
                      <c:pt idx="43">
                        <c:v>7.75</c:v>
                      </c:pt>
                      <c:pt idx="44">
                        <c:v>7.72</c:v>
                      </c:pt>
                      <c:pt idx="45">
                        <c:v>7.7</c:v>
                      </c:pt>
                      <c:pt idx="46">
                        <c:v>7.68</c:v>
                      </c:pt>
                      <c:pt idx="47">
                        <c:v>7.66</c:v>
                      </c:pt>
                      <c:pt idx="48">
                        <c:v>7.64</c:v>
                      </c:pt>
                      <c:pt idx="49">
                        <c:v>7.62</c:v>
                      </c:pt>
                      <c:pt idx="50">
                        <c:v>7.6</c:v>
                      </c:pt>
                      <c:pt idx="51">
                        <c:v>7.59</c:v>
                      </c:pt>
                      <c:pt idx="52">
                        <c:v>7.57</c:v>
                      </c:pt>
                      <c:pt idx="53">
                        <c:v>7.55</c:v>
                      </c:pt>
                      <c:pt idx="54">
                        <c:v>7.53</c:v>
                      </c:pt>
                      <c:pt idx="55">
                        <c:v>7.52</c:v>
                      </c:pt>
                      <c:pt idx="56">
                        <c:v>7.5</c:v>
                      </c:pt>
                      <c:pt idx="57">
                        <c:v>7.49</c:v>
                      </c:pt>
                      <c:pt idx="58">
                        <c:v>7.48</c:v>
                      </c:pt>
                      <c:pt idx="59">
                        <c:v>7.46</c:v>
                      </c:pt>
                      <c:pt idx="60">
                        <c:v>7.45</c:v>
                      </c:pt>
                      <c:pt idx="61">
                        <c:v>7.44</c:v>
                      </c:pt>
                      <c:pt idx="62">
                        <c:v>7.43</c:v>
                      </c:pt>
                      <c:pt idx="63">
                        <c:v>7.42</c:v>
                      </c:pt>
                      <c:pt idx="64">
                        <c:v>7.41</c:v>
                      </c:pt>
                      <c:pt idx="65">
                        <c:v>7.39</c:v>
                      </c:pt>
                      <c:pt idx="66">
                        <c:v>7.39</c:v>
                      </c:pt>
                      <c:pt idx="67">
                        <c:v>7.38</c:v>
                      </c:pt>
                      <c:pt idx="68">
                        <c:v>7.37</c:v>
                      </c:pt>
                      <c:pt idx="69">
                        <c:v>7.36</c:v>
                      </c:pt>
                      <c:pt idx="70">
                        <c:v>7.35</c:v>
                      </c:pt>
                      <c:pt idx="71">
                        <c:v>7.35</c:v>
                      </c:pt>
                      <c:pt idx="72">
                        <c:v>7.34</c:v>
                      </c:pt>
                      <c:pt idx="73">
                        <c:v>7.34</c:v>
                      </c:pt>
                      <c:pt idx="74">
                        <c:v>7.33</c:v>
                      </c:pt>
                      <c:pt idx="75">
                        <c:v>7.32</c:v>
                      </c:pt>
                      <c:pt idx="76">
                        <c:v>7.32</c:v>
                      </c:pt>
                      <c:pt idx="77">
                        <c:v>7.32</c:v>
                      </c:pt>
                      <c:pt idx="78">
                        <c:v>7.31</c:v>
                      </c:pt>
                      <c:pt idx="79">
                        <c:v>7.31</c:v>
                      </c:pt>
                      <c:pt idx="80">
                        <c:v>7.31</c:v>
                      </c:pt>
                      <c:pt idx="81">
                        <c:v>7.3</c:v>
                      </c:pt>
                      <c:pt idx="82">
                        <c:v>7.3</c:v>
                      </c:pt>
                      <c:pt idx="83">
                        <c:v>7.3</c:v>
                      </c:pt>
                      <c:pt idx="84">
                        <c:v>7.3</c:v>
                      </c:pt>
                      <c:pt idx="85">
                        <c:v>7.3</c:v>
                      </c:pt>
                      <c:pt idx="86">
                        <c:v>7.3</c:v>
                      </c:pt>
                      <c:pt idx="87">
                        <c:v>7.3</c:v>
                      </c:pt>
                      <c:pt idx="88">
                        <c:v>7.3</c:v>
                      </c:pt>
                      <c:pt idx="89">
                        <c:v>7.3</c:v>
                      </c:pt>
                      <c:pt idx="90">
                        <c:v>7.3</c:v>
                      </c:pt>
                      <c:pt idx="91">
                        <c:v>7.3</c:v>
                      </c:pt>
                      <c:pt idx="92">
                        <c:v>7.31</c:v>
                      </c:pt>
                      <c:pt idx="93">
                        <c:v>7.31</c:v>
                      </c:pt>
                      <c:pt idx="94">
                        <c:v>7.31</c:v>
                      </c:pt>
                      <c:pt idx="95">
                        <c:v>7.31</c:v>
                      </c:pt>
                      <c:pt idx="96">
                        <c:v>7.32</c:v>
                      </c:pt>
                      <c:pt idx="97">
                        <c:v>7.32</c:v>
                      </c:pt>
                      <c:pt idx="98">
                        <c:v>7.32</c:v>
                      </c:pt>
                      <c:pt idx="99">
                        <c:v>7.33</c:v>
                      </c:pt>
                      <c:pt idx="100">
                        <c:v>7.33</c:v>
                      </c:pt>
                      <c:pt idx="101">
                        <c:v>7.34</c:v>
                      </c:pt>
                      <c:pt idx="102">
                        <c:v>7.35</c:v>
                      </c:pt>
                      <c:pt idx="103">
                        <c:v>7.35</c:v>
                      </c:pt>
                      <c:pt idx="104">
                        <c:v>7.36</c:v>
                      </c:pt>
                      <c:pt idx="105">
                        <c:v>7.37</c:v>
                      </c:pt>
                      <c:pt idx="106">
                        <c:v>7.38</c:v>
                      </c:pt>
                      <c:pt idx="107">
                        <c:v>7.38</c:v>
                      </c:pt>
                      <c:pt idx="108">
                        <c:v>7.39</c:v>
                      </c:pt>
                      <c:pt idx="109">
                        <c:v>7.4</c:v>
                      </c:pt>
                      <c:pt idx="110">
                        <c:v>7.41</c:v>
                      </c:pt>
                      <c:pt idx="111">
                        <c:v>7.41</c:v>
                      </c:pt>
                      <c:pt idx="112">
                        <c:v>7.42</c:v>
                      </c:pt>
                      <c:pt idx="113">
                        <c:v>7.43</c:v>
                      </c:pt>
                      <c:pt idx="114">
                        <c:v>7.44</c:v>
                      </c:pt>
                      <c:pt idx="115">
                        <c:v>7.45</c:v>
                      </c:pt>
                      <c:pt idx="116">
                        <c:v>7.46</c:v>
                      </c:pt>
                      <c:pt idx="117">
                        <c:v>7.48</c:v>
                      </c:pt>
                      <c:pt idx="118">
                        <c:v>7.49</c:v>
                      </c:pt>
                      <c:pt idx="119">
                        <c:v>7.51</c:v>
                      </c:pt>
                      <c:pt idx="120">
                        <c:v>7.52</c:v>
                      </c:pt>
                      <c:pt idx="121">
                        <c:v>7.54</c:v>
                      </c:pt>
                      <c:pt idx="122">
                        <c:v>7.56</c:v>
                      </c:pt>
                      <c:pt idx="123">
                        <c:v>7.57</c:v>
                      </c:pt>
                      <c:pt idx="124">
                        <c:v>7.59</c:v>
                      </c:pt>
                      <c:pt idx="125">
                        <c:v>7.61</c:v>
                      </c:pt>
                      <c:pt idx="126">
                        <c:v>7.63</c:v>
                      </c:pt>
                      <c:pt idx="127">
                        <c:v>7.66</c:v>
                      </c:pt>
                      <c:pt idx="128">
                        <c:v>7.68</c:v>
                      </c:pt>
                      <c:pt idx="129">
                        <c:v>7.7</c:v>
                      </c:pt>
                      <c:pt idx="130">
                        <c:v>7.73</c:v>
                      </c:pt>
                      <c:pt idx="131">
                        <c:v>7.75</c:v>
                      </c:pt>
                      <c:pt idx="132">
                        <c:v>7.78</c:v>
                      </c:pt>
                      <c:pt idx="133">
                        <c:v>7.81</c:v>
                      </c:pt>
                      <c:pt idx="134">
                        <c:v>7.83</c:v>
                      </c:pt>
                      <c:pt idx="135">
                        <c:v>7.86</c:v>
                      </c:pt>
                      <c:pt idx="136">
                        <c:v>7.89</c:v>
                      </c:pt>
                      <c:pt idx="137">
                        <c:v>7.93</c:v>
                      </c:pt>
                      <c:pt idx="138">
                        <c:v>7.96</c:v>
                      </c:pt>
                      <c:pt idx="139">
                        <c:v>7.99</c:v>
                      </c:pt>
                      <c:pt idx="140">
                        <c:v>8.02</c:v>
                      </c:pt>
                      <c:pt idx="141">
                        <c:v>8.06</c:v>
                      </c:pt>
                      <c:pt idx="142">
                        <c:v>8.09</c:v>
                      </c:pt>
                      <c:pt idx="143">
                        <c:v>8.1300000000000008</c:v>
                      </c:pt>
                      <c:pt idx="144">
                        <c:v>8.17</c:v>
                      </c:pt>
                      <c:pt idx="145">
                        <c:v>8.1999999999999993</c:v>
                      </c:pt>
                      <c:pt idx="146">
                        <c:v>8.24</c:v>
                      </c:pt>
                      <c:pt idx="147">
                        <c:v>8.2799999999999994</c:v>
                      </c:pt>
                      <c:pt idx="148">
                        <c:v>8.32</c:v>
                      </c:pt>
                      <c:pt idx="149">
                        <c:v>8.36</c:v>
                      </c:pt>
                      <c:pt idx="150">
                        <c:v>8.41</c:v>
                      </c:pt>
                      <c:pt idx="151">
                        <c:v>8.4499999999999993</c:v>
                      </c:pt>
                      <c:pt idx="152">
                        <c:v>8.49</c:v>
                      </c:pt>
                      <c:pt idx="153">
                        <c:v>8.5399999999999991</c:v>
                      </c:pt>
                      <c:pt idx="154">
                        <c:v>8.58</c:v>
                      </c:pt>
                      <c:pt idx="155">
                        <c:v>8.6300000000000008</c:v>
                      </c:pt>
                      <c:pt idx="156">
                        <c:v>8.68</c:v>
                      </c:pt>
                      <c:pt idx="157">
                        <c:v>8.7200000000000006</c:v>
                      </c:pt>
                      <c:pt idx="158">
                        <c:v>8.77</c:v>
                      </c:pt>
                      <c:pt idx="159">
                        <c:v>8.82</c:v>
                      </c:pt>
                      <c:pt idx="160">
                        <c:v>8.8699999999999992</c:v>
                      </c:pt>
                      <c:pt idx="161">
                        <c:v>8.92</c:v>
                      </c:pt>
                      <c:pt idx="162">
                        <c:v>8.9700000000000006</c:v>
                      </c:pt>
                      <c:pt idx="163">
                        <c:v>9.02</c:v>
                      </c:pt>
                      <c:pt idx="164">
                        <c:v>9.07</c:v>
                      </c:pt>
                      <c:pt idx="165">
                        <c:v>9.1199999999999992</c:v>
                      </c:pt>
                      <c:pt idx="166">
                        <c:v>9.18</c:v>
                      </c:pt>
                      <c:pt idx="167">
                        <c:v>9.23</c:v>
                      </c:pt>
                      <c:pt idx="168">
                        <c:v>9.2799999999999994</c:v>
                      </c:pt>
                      <c:pt idx="169">
                        <c:v>9.34</c:v>
                      </c:pt>
                      <c:pt idx="170">
                        <c:v>9.39</c:v>
                      </c:pt>
                      <c:pt idx="171">
                        <c:v>9.44</c:v>
                      </c:pt>
                      <c:pt idx="172">
                        <c:v>9.5</c:v>
                      </c:pt>
                      <c:pt idx="173">
                        <c:v>9.5500000000000007</c:v>
                      </c:pt>
                      <c:pt idx="174">
                        <c:v>9.61</c:v>
                      </c:pt>
                      <c:pt idx="175">
                        <c:v>9.67</c:v>
                      </c:pt>
                      <c:pt idx="176">
                        <c:v>9.7200000000000006</c:v>
                      </c:pt>
                      <c:pt idx="177">
                        <c:v>9.7799999999999994</c:v>
                      </c:pt>
                      <c:pt idx="178">
                        <c:v>9.84</c:v>
                      </c:pt>
                      <c:pt idx="179">
                        <c:v>9.89</c:v>
                      </c:pt>
                      <c:pt idx="180">
                        <c:v>9.9499999999999993</c:v>
                      </c:pt>
                      <c:pt idx="181">
                        <c:v>10.01</c:v>
                      </c:pt>
                      <c:pt idx="182">
                        <c:v>10.07</c:v>
                      </c:pt>
                      <c:pt idx="183">
                        <c:v>10.130000000000001</c:v>
                      </c:pt>
                      <c:pt idx="184">
                        <c:v>10.19</c:v>
                      </c:pt>
                      <c:pt idx="185">
                        <c:v>10.25</c:v>
                      </c:pt>
                      <c:pt idx="186">
                        <c:v>10.3</c:v>
                      </c:pt>
                      <c:pt idx="187">
                        <c:v>10.36</c:v>
                      </c:pt>
                      <c:pt idx="188">
                        <c:v>10.42</c:v>
                      </c:pt>
                      <c:pt idx="189">
                        <c:v>10.48</c:v>
                      </c:pt>
                      <c:pt idx="190">
                        <c:v>10.54</c:v>
                      </c:pt>
                      <c:pt idx="191">
                        <c:v>10.6</c:v>
                      </c:pt>
                      <c:pt idx="192">
                        <c:v>10.66</c:v>
                      </c:pt>
                      <c:pt idx="193">
                        <c:v>10.72</c:v>
                      </c:pt>
                      <c:pt idx="194">
                        <c:v>10.78</c:v>
                      </c:pt>
                      <c:pt idx="195">
                        <c:v>10.84</c:v>
                      </c:pt>
                      <c:pt idx="196">
                        <c:v>10.91</c:v>
                      </c:pt>
                      <c:pt idx="197">
                        <c:v>10.97</c:v>
                      </c:pt>
                      <c:pt idx="198">
                        <c:v>11.03</c:v>
                      </c:pt>
                      <c:pt idx="199">
                        <c:v>11.09</c:v>
                      </c:pt>
                      <c:pt idx="200">
                        <c:v>11.15</c:v>
                      </c:pt>
                      <c:pt idx="201">
                        <c:v>11.21</c:v>
                      </c:pt>
                      <c:pt idx="202">
                        <c:v>11.27</c:v>
                      </c:pt>
                      <c:pt idx="203">
                        <c:v>11.33</c:v>
                      </c:pt>
                      <c:pt idx="204">
                        <c:v>11.39</c:v>
                      </c:pt>
                      <c:pt idx="205">
                        <c:v>11.45</c:v>
                      </c:pt>
                      <c:pt idx="206">
                        <c:v>11.51</c:v>
                      </c:pt>
                      <c:pt idx="207">
                        <c:v>11.57</c:v>
                      </c:pt>
                      <c:pt idx="208">
                        <c:v>11.64</c:v>
                      </c:pt>
                      <c:pt idx="209">
                        <c:v>11.7</c:v>
                      </c:pt>
                      <c:pt idx="210">
                        <c:v>11.76</c:v>
                      </c:pt>
                      <c:pt idx="211">
                        <c:v>11.82</c:v>
                      </c:pt>
                      <c:pt idx="212">
                        <c:v>11.88</c:v>
                      </c:pt>
                      <c:pt idx="213">
                        <c:v>11.94</c:v>
                      </c:pt>
                      <c:pt idx="214">
                        <c:v>12</c:v>
                      </c:pt>
                      <c:pt idx="215">
                        <c:v>12.06</c:v>
                      </c:pt>
                      <c:pt idx="216">
                        <c:v>12.12</c:v>
                      </c:pt>
                      <c:pt idx="217">
                        <c:v>12.18</c:v>
                      </c:pt>
                      <c:pt idx="218">
                        <c:v>12.24</c:v>
                      </c:pt>
                      <c:pt idx="219">
                        <c:v>12.3</c:v>
                      </c:pt>
                      <c:pt idx="220">
                        <c:v>12.36</c:v>
                      </c:pt>
                      <c:pt idx="221">
                        <c:v>12.42</c:v>
                      </c:pt>
                      <c:pt idx="222">
                        <c:v>12.48</c:v>
                      </c:pt>
                      <c:pt idx="223">
                        <c:v>12.54</c:v>
                      </c:pt>
                      <c:pt idx="224">
                        <c:v>12.6</c:v>
                      </c:pt>
                      <c:pt idx="225">
                        <c:v>12.66</c:v>
                      </c:pt>
                      <c:pt idx="226">
                        <c:v>12.72</c:v>
                      </c:pt>
                      <c:pt idx="227">
                        <c:v>12.78</c:v>
                      </c:pt>
                      <c:pt idx="228">
                        <c:v>12.84</c:v>
                      </c:pt>
                      <c:pt idx="229">
                        <c:v>12.9</c:v>
                      </c:pt>
                      <c:pt idx="230">
                        <c:v>12.95</c:v>
                      </c:pt>
                      <c:pt idx="231">
                        <c:v>13.01</c:v>
                      </c:pt>
                      <c:pt idx="232">
                        <c:v>13.07</c:v>
                      </c:pt>
                      <c:pt idx="233">
                        <c:v>13.13</c:v>
                      </c:pt>
                      <c:pt idx="234">
                        <c:v>13.19</c:v>
                      </c:pt>
                      <c:pt idx="235">
                        <c:v>13.24</c:v>
                      </c:pt>
                      <c:pt idx="236">
                        <c:v>13.3</c:v>
                      </c:pt>
                      <c:pt idx="237">
                        <c:v>13.36</c:v>
                      </c:pt>
                      <c:pt idx="238">
                        <c:v>13.42</c:v>
                      </c:pt>
                      <c:pt idx="239">
                        <c:v>13.47</c:v>
                      </c:pt>
                      <c:pt idx="240">
                        <c:v>13.53</c:v>
                      </c:pt>
                      <c:pt idx="241">
                        <c:v>13.59</c:v>
                      </c:pt>
                      <c:pt idx="242">
                        <c:v>13.64</c:v>
                      </c:pt>
                      <c:pt idx="243">
                        <c:v>13.7</c:v>
                      </c:pt>
                      <c:pt idx="244">
                        <c:v>13.75</c:v>
                      </c:pt>
                      <c:pt idx="245">
                        <c:v>13.81</c:v>
                      </c:pt>
                      <c:pt idx="246">
                        <c:v>13.86</c:v>
                      </c:pt>
                      <c:pt idx="247">
                        <c:v>13.92</c:v>
                      </c:pt>
                      <c:pt idx="248">
                        <c:v>13.97</c:v>
                      </c:pt>
                      <c:pt idx="249">
                        <c:v>14.03</c:v>
                      </c:pt>
                      <c:pt idx="250">
                        <c:v>14.08</c:v>
                      </c:pt>
                      <c:pt idx="251">
                        <c:v>14.14</c:v>
                      </c:pt>
                      <c:pt idx="252">
                        <c:v>14.19</c:v>
                      </c:pt>
                      <c:pt idx="253">
                        <c:v>14.24</c:v>
                      </c:pt>
                      <c:pt idx="254">
                        <c:v>14.3</c:v>
                      </c:pt>
                      <c:pt idx="255">
                        <c:v>14.35</c:v>
                      </c:pt>
                      <c:pt idx="256">
                        <c:v>14.4</c:v>
                      </c:pt>
                      <c:pt idx="257">
                        <c:v>14.45</c:v>
                      </c:pt>
                      <c:pt idx="258">
                        <c:v>14.5</c:v>
                      </c:pt>
                      <c:pt idx="259">
                        <c:v>14.56</c:v>
                      </c:pt>
                      <c:pt idx="260">
                        <c:v>14.61</c:v>
                      </c:pt>
                      <c:pt idx="261">
                        <c:v>14.66</c:v>
                      </c:pt>
                      <c:pt idx="262">
                        <c:v>14.71</c:v>
                      </c:pt>
                      <c:pt idx="263">
                        <c:v>14.76</c:v>
                      </c:pt>
                      <c:pt idx="264">
                        <c:v>14.81</c:v>
                      </c:pt>
                      <c:pt idx="265">
                        <c:v>14.86</c:v>
                      </c:pt>
                      <c:pt idx="266">
                        <c:v>14.91</c:v>
                      </c:pt>
                      <c:pt idx="267">
                        <c:v>14.96</c:v>
                      </c:pt>
                      <c:pt idx="268">
                        <c:v>15.01</c:v>
                      </c:pt>
                      <c:pt idx="269">
                        <c:v>15.06</c:v>
                      </c:pt>
                      <c:pt idx="270">
                        <c:v>15.1</c:v>
                      </c:pt>
                      <c:pt idx="271">
                        <c:v>15.15</c:v>
                      </c:pt>
                      <c:pt idx="272">
                        <c:v>15.2</c:v>
                      </c:pt>
                      <c:pt idx="273">
                        <c:v>15.25</c:v>
                      </c:pt>
                      <c:pt idx="274">
                        <c:v>15.29</c:v>
                      </c:pt>
                      <c:pt idx="275">
                        <c:v>15.34</c:v>
                      </c:pt>
                      <c:pt idx="276">
                        <c:v>15.39</c:v>
                      </c:pt>
                      <c:pt idx="277">
                        <c:v>15.44</c:v>
                      </c:pt>
                      <c:pt idx="278">
                        <c:v>15.48</c:v>
                      </c:pt>
                      <c:pt idx="279">
                        <c:v>15.53</c:v>
                      </c:pt>
                      <c:pt idx="280">
                        <c:v>15.57</c:v>
                      </c:pt>
                      <c:pt idx="281">
                        <c:v>15.62</c:v>
                      </c:pt>
                      <c:pt idx="282">
                        <c:v>15.66</c:v>
                      </c:pt>
                      <c:pt idx="283">
                        <c:v>15.71</c:v>
                      </c:pt>
                      <c:pt idx="284">
                        <c:v>15.75</c:v>
                      </c:pt>
                      <c:pt idx="285">
                        <c:v>15.8</c:v>
                      </c:pt>
                      <c:pt idx="286">
                        <c:v>15.84</c:v>
                      </c:pt>
                      <c:pt idx="287">
                        <c:v>15.88</c:v>
                      </c:pt>
                      <c:pt idx="288">
                        <c:v>15.93</c:v>
                      </c:pt>
                      <c:pt idx="289">
                        <c:v>15.97</c:v>
                      </c:pt>
                      <c:pt idx="290">
                        <c:v>16.010000000000002</c:v>
                      </c:pt>
                      <c:pt idx="291">
                        <c:v>16.05</c:v>
                      </c:pt>
                      <c:pt idx="292">
                        <c:v>16.100000000000001</c:v>
                      </c:pt>
                      <c:pt idx="293">
                        <c:v>16.14</c:v>
                      </c:pt>
                      <c:pt idx="294">
                        <c:v>16.18</c:v>
                      </c:pt>
                      <c:pt idx="295">
                        <c:v>16.22</c:v>
                      </c:pt>
                      <c:pt idx="296">
                        <c:v>16.260000000000002</c:v>
                      </c:pt>
                      <c:pt idx="297">
                        <c:v>16.3</c:v>
                      </c:pt>
                      <c:pt idx="298">
                        <c:v>16.34</c:v>
                      </c:pt>
                      <c:pt idx="299">
                        <c:v>16.38</c:v>
                      </c:pt>
                      <c:pt idx="300">
                        <c:v>16.420000000000002</c:v>
                      </c:pt>
                      <c:pt idx="301">
                        <c:v>16.46</c:v>
                      </c:pt>
                      <c:pt idx="302">
                        <c:v>16.5</c:v>
                      </c:pt>
                      <c:pt idx="303">
                        <c:v>16.53</c:v>
                      </c:pt>
                      <c:pt idx="304">
                        <c:v>16.57</c:v>
                      </c:pt>
                      <c:pt idx="305">
                        <c:v>16.61</c:v>
                      </c:pt>
                      <c:pt idx="306">
                        <c:v>16.649999999999999</c:v>
                      </c:pt>
                      <c:pt idx="307">
                        <c:v>16.68</c:v>
                      </c:pt>
                      <c:pt idx="308">
                        <c:v>16.72</c:v>
                      </c:pt>
                      <c:pt idx="309">
                        <c:v>16.760000000000002</c:v>
                      </c:pt>
                      <c:pt idx="310">
                        <c:v>16.79</c:v>
                      </c:pt>
                      <c:pt idx="311">
                        <c:v>16.829999999999998</c:v>
                      </c:pt>
                      <c:pt idx="312">
                        <c:v>16.86</c:v>
                      </c:pt>
                      <c:pt idx="313">
                        <c:v>16.899999999999999</c:v>
                      </c:pt>
                      <c:pt idx="314">
                        <c:v>16.93</c:v>
                      </c:pt>
                      <c:pt idx="315">
                        <c:v>16.97</c:v>
                      </c:pt>
                      <c:pt idx="316">
                        <c:v>17</c:v>
                      </c:pt>
                      <c:pt idx="317">
                        <c:v>17.04</c:v>
                      </c:pt>
                      <c:pt idx="318">
                        <c:v>17.07</c:v>
                      </c:pt>
                      <c:pt idx="319">
                        <c:v>17.100000000000001</c:v>
                      </c:pt>
                      <c:pt idx="320">
                        <c:v>17.14</c:v>
                      </c:pt>
                      <c:pt idx="321">
                        <c:v>17.170000000000002</c:v>
                      </c:pt>
                      <c:pt idx="322">
                        <c:v>17.2</c:v>
                      </c:pt>
                      <c:pt idx="323">
                        <c:v>17.23</c:v>
                      </c:pt>
                      <c:pt idx="324">
                        <c:v>17.260000000000002</c:v>
                      </c:pt>
                      <c:pt idx="325">
                        <c:v>17.3</c:v>
                      </c:pt>
                      <c:pt idx="326">
                        <c:v>17.329999999999998</c:v>
                      </c:pt>
                      <c:pt idx="327">
                        <c:v>17.36</c:v>
                      </c:pt>
                      <c:pt idx="328">
                        <c:v>17.39</c:v>
                      </c:pt>
                      <c:pt idx="329">
                        <c:v>17.420000000000002</c:v>
                      </c:pt>
                      <c:pt idx="330">
                        <c:v>17.45</c:v>
                      </c:pt>
                      <c:pt idx="331">
                        <c:v>17.48</c:v>
                      </c:pt>
                      <c:pt idx="332">
                        <c:v>17.510000000000002</c:v>
                      </c:pt>
                      <c:pt idx="333">
                        <c:v>17.54</c:v>
                      </c:pt>
                      <c:pt idx="334">
                        <c:v>17.57</c:v>
                      </c:pt>
                      <c:pt idx="335">
                        <c:v>17.59</c:v>
                      </c:pt>
                      <c:pt idx="336">
                        <c:v>17.62</c:v>
                      </c:pt>
                      <c:pt idx="337">
                        <c:v>17.649999999999999</c:v>
                      </c:pt>
                      <c:pt idx="338">
                        <c:v>17.68</c:v>
                      </c:pt>
                      <c:pt idx="339">
                        <c:v>17.71</c:v>
                      </c:pt>
                      <c:pt idx="340">
                        <c:v>17.73</c:v>
                      </c:pt>
                      <c:pt idx="341">
                        <c:v>17.760000000000002</c:v>
                      </c:pt>
                      <c:pt idx="342">
                        <c:v>17.79</c:v>
                      </c:pt>
                      <c:pt idx="343">
                        <c:v>17.809999999999999</c:v>
                      </c:pt>
                      <c:pt idx="344">
                        <c:v>17.84</c:v>
                      </c:pt>
                      <c:pt idx="345">
                        <c:v>17.86</c:v>
                      </c:pt>
                      <c:pt idx="346">
                        <c:v>17.89</c:v>
                      </c:pt>
                      <c:pt idx="347">
                        <c:v>17.920000000000002</c:v>
                      </c:pt>
                      <c:pt idx="348">
                        <c:v>17.940000000000001</c:v>
                      </c:pt>
                      <c:pt idx="349">
                        <c:v>17.97</c:v>
                      </c:pt>
                      <c:pt idx="350">
                        <c:v>17.989999999999998</c:v>
                      </c:pt>
                      <c:pt idx="351">
                        <c:v>18.02</c:v>
                      </c:pt>
                      <c:pt idx="352">
                        <c:v>18.04</c:v>
                      </c:pt>
                      <c:pt idx="353">
                        <c:v>18.059999999999999</c:v>
                      </c:pt>
                      <c:pt idx="354">
                        <c:v>18.09</c:v>
                      </c:pt>
                      <c:pt idx="355">
                        <c:v>18.11</c:v>
                      </c:pt>
                      <c:pt idx="356">
                        <c:v>18.13</c:v>
                      </c:pt>
                      <c:pt idx="357">
                        <c:v>18.16</c:v>
                      </c:pt>
                      <c:pt idx="358">
                        <c:v>18.18</c:v>
                      </c:pt>
                      <c:pt idx="359">
                        <c:v>18.2</c:v>
                      </c:pt>
                      <c:pt idx="360">
                        <c:v>18.22</c:v>
                      </c:pt>
                      <c:pt idx="361">
                        <c:v>18.25</c:v>
                      </c:pt>
                      <c:pt idx="362">
                        <c:v>18.27</c:v>
                      </c:pt>
                      <c:pt idx="363">
                        <c:v>18.29</c:v>
                      </c:pt>
                      <c:pt idx="364">
                        <c:v>18.309999999999999</c:v>
                      </c:pt>
                      <c:pt idx="365">
                        <c:v>18.329999999999998</c:v>
                      </c:pt>
                      <c:pt idx="366">
                        <c:v>18.350000000000001</c:v>
                      </c:pt>
                      <c:pt idx="367">
                        <c:v>18.37</c:v>
                      </c:pt>
                      <c:pt idx="368">
                        <c:v>18.39</c:v>
                      </c:pt>
                      <c:pt idx="369">
                        <c:v>18.41</c:v>
                      </c:pt>
                      <c:pt idx="370">
                        <c:v>18.43</c:v>
                      </c:pt>
                      <c:pt idx="371">
                        <c:v>18.45</c:v>
                      </c:pt>
                      <c:pt idx="372">
                        <c:v>18.47</c:v>
                      </c:pt>
                      <c:pt idx="373">
                        <c:v>18.489999999999998</c:v>
                      </c:pt>
                      <c:pt idx="374">
                        <c:v>18.510000000000002</c:v>
                      </c:pt>
                      <c:pt idx="375">
                        <c:v>18.53</c:v>
                      </c:pt>
                      <c:pt idx="376">
                        <c:v>18.55</c:v>
                      </c:pt>
                      <c:pt idx="377">
                        <c:v>18.57</c:v>
                      </c:pt>
                      <c:pt idx="378">
                        <c:v>18.59</c:v>
                      </c:pt>
                      <c:pt idx="379">
                        <c:v>18.600000000000001</c:v>
                      </c:pt>
                      <c:pt idx="380">
                        <c:v>18.62</c:v>
                      </c:pt>
                      <c:pt idx="381">
                        <c:v>18.64</c:v>
                      </c:pt>
                      <c:pt idx="382">
                        <c:v>18.66</c:v>
                      </c:pt>
                      <c:pt idx="383">
                        <c:v>18.670000000000002</c:v>
                      </c:pt>
                      <c:pt idx="384">
                        <c:v>18.690000000000001</c:v>
                      </c:pt>
                      <c:pt idx="385">
                        <c:v>18.71</c:v>
                      </c:pt>
                      <c:pt idx="386">
                        <c:v>18.72</c:v>
                      </c:pt>
                      <c:pt idx="387">
                        <c:v>18.739999999999998</c:v>
                      </c:pt>
                      <c:pt idx="388">
                        <c:v>18.760000000000002</c:v>
                      </c:pt>
                      <c:pt idx="389">
                        <c:v>18.77</c:v>
                      </c:pt>
                      <c:pt idx="390">
                        <c:v>18.79</c:v>
                      </c:pt>
                      <c:pt idx="391">
                        <c:v>18.8</c:v>
                      </c:pt>
                      <c:pt idx="392">
                        <c:v>18.82</c:v>
                      </c:pt>
                      <c:pt idx="393">
                        <c:v>18.84</c:v>
                      </c:pt>
                      <c:pt idx="394">
                        <c:v>18.850000000000001</c:v>
                      </c:pt>
                      <c:pt idx="395">
                        <c:v>18.87</c:v>
                      </c:pt>
                      <c:pt idx="396">
                        <c:v>18.88</c:v>
                      </c:pt>
                      <c:pt idx="397">
                        <c:v>18.899999999999999</c:v>
                      </c:pt>
                      <c:pt idx="398">
                        <c:v>18.91</c:v>
                      </c:pt>
                      <c:pt idx="399">
                        <c:v>18.93</c:v>
                      </c:pt>
                      <c:pt idx="400">
                        <c:v>18.940000000000001</c:v>
                      </c:pt>
                      <c:pt idx="401">
                        <c:v>18.95</c:v>
                      </c:pt>
                      <c:pt idx="402">
                        <c:v>18.97</c:v>
                      </c:pt>
                      <c:pt idx="403">
                        <c:v>18.98</c:v>
                      </c:pt>
                      <c:pt idx="404">
                        <c:v>19</c:v>
                      </c:pt>
                      <c:pt idx="405">
                        <c:v>19.010000000000002</c:v>
                      </c:pt>
                      <c:pt idx="406">
                        <c:v>19.02</c:v>
                      </c:pt>
                      <c:pt idx="407">
                        <c:v>19.04</c:v>
                      </c:pt>
                      <c:pt idx="408">
                        <c:v>19.05</c:v>
                      </c:pt>
                      <c:pt idx="409">
                        <c:v>19.059999999999999</c:v>
                      </c:pt>
                      <c:pt idx="410">
                        <c:v>19.07</c:v>
                      </c:pt>
                      <c:pt idx="411">
                        <c:v>19.09</c:v>
                      </c:pt>
                      <c:pt idx="412">
                        <c:v>19.100000000000001</c:v>
                      </c:pt>
                      <c:pt idx="413">
                        <c:v>19.11</c:v>
                      </c:pt>
                      <c:pt idx="414">
                        <c:v>19.12</c:v>
                      </c:pt>
                      <c:pt idx="415">
                        <c:v>19.14</c:v>
                      </c:pt>
                      <c:pt idx="416">
                        <c:v>19.149999999999999</c:v>
                      </c:pt>
                      <c:pt idx="417">
                        <c:v>19.16</c:v>
                      </c:pt>
                      <c:pt idx="418">
                        <c:v>19.170000000000002</c:v>
                      </c:pt>
                      <c:pt idx="419">
                        <c:v>19.18</c:v>
                      </c:pt>
                      <c:pt idx="420">
                        <c:v>19.190000000000001</c:v>
                      </c:pt>
                      <c:pt idx="421">
                        <c:v>19.21</c:v>
                      </c:pt>
                      <c:pt idx="422">
                        <c:v>19.22</c:v>
                      </c:pt>
                      <c:pt idx="423">
                        <c:v>19.23</c:v>
                      </c:pt>
                      <c:pt idx="424">
                        <c:v>19.239999999999998</c:v>
                      </c:pt>
                      <c:pt idx="425">
                        <c:v>19.25</c:v>
                      </c:pt>
                      <c:pt idx="426">
                        <c:v>19.260000000000002</c:v>
                      </c:pt>
                      <c:pt idx="427">
                        <c:v>19.27</c:v>
                      </c:pt>
                      <c:pt idx="428">
                        <c:v>19.28</c:v>
                      </c:pt>
                      <c:pt idx="429">
                        <c:v>19.29</c:v>
                      </c:pt>
                      <c:pt idx="430">
                        <c:v>19.3</c:v>
                      </c:pt>
                      <c:pt idx="431">
                        <c:v>19.309999999999999</c:v>
                      </c:pt>
                      <c:pt idx="432">
                        <c:v>19.32</c:v>
                      </c:pt>
                      <c:pt idx="433">
                        <c:v>19.329999999999998</c:v>
                      </c:pt>
                      <c:pt idx="434">
                        <c:v>19.34</c:v>
                      </c:pt>
                      <c:pt idx="435">
                        <c:v>19.350000000000001</c:v>
                      </c:pt>
                      <c:pt idx="436">
                        <c:v>19.36</c:v>
                      </c:pt>
                      <c:pt idx="437">
                        <c:v>19.37</c:v>
                      </c:pt>
                      <c:pt idx="438">
                        <c:v>19.38</c:v>
                      </c:pt>
                      <c:pt idx="439">
                        <c:v>19.39</c:v>
                      </c:pt>
                      <c:pt idx="440">
                        <c:v>19.399999999999999</c:v>
                      </c:pt>
                      <c:pt idx="441">
                        <c:v>19.41</c:v>
                      </c:pt>
                      <c:pt idx="442">
                        <c:v>19.41</c:v>
                      </c:pt>
                      <c:pt idx="443">
                        <c:v>19.420000000000002</c:v>
                      </c:pt>
                      <c:pt idx="444">
                        <c:v>19.43</c:v>
                      </c:pt>
                      <c:pt idx="445">
                        <c:v>19.440000000000001</c:v>
                      </c:pt>
                      <c:pt idx="446">
                        <c:v>19.45</c:v>
                      </c:pt>
                      <c:pt idx="447">
                        <c:v>19.46</c:v>
                      </c:pt>
                      <c:pt idx="448">
                        <c:v>19.46</c:v>
                      </c:pt>
                      <c:pt idx="449">
                        <c:v>19.47</c:v>
                      </c:pt>
                      <c:pt idx="450">
                        <c:v>19.48</c:v>
                      </c:pt>
                      <c:pt idx="451">
                        <c:v>19.489999999999998</c:v>
                      </c:pt>
                      <c:pt idx="452">
                        <c:v>19.5</c:v>
                      </c:pt>
                      <c:pt idx="453">
                        <c:v>19.5</c:v>
                      </c:pt>
                      <c:pt idx="454">
                        <c:v>19.510000000000002</c:v>
                      </c:pt>
                      <c:pt idx="455">
                        <c:v>19.52</c:v>
                      </c:pt>
                      <c:pt idx="456">
                        <c:v>19.53</c:v>
                      </c:pt>
                      <c:pt idx="457">
                        <c:v>19.53</c:v>
                      </c:pt>
                      <c:pt idx="458">
                        <c:v>19.54</c:v>
                      </c:pt>
                      <c:pt idx="459">
                        <c:v>19.55</c:v>
                      </c:pt>
                      <c:pt idx="460">
                        <c:v>19.55</c:v>
                      </c:pt>
                      <c:pt idx="461">
                        <c:v>19.559999999999999</c:v>
                      </c:pt>
                      <c:pt idx="462">
                        <c:v>19.57</c:v>
                      </c:pt>
                      <c:pt idx="463">
                        <c:v>19.57</c:v>
                      </c:pt>
                      <c:pt idx="464">
                        <c:v>19.579999999999998</c:v>
                      </c:pt>
                      <c:pt idx="465">
                        <c:v>19.59</c:v>
                      </c:pt>
                      <c:pt idx="466">
                        <c:v>19.59</c:v>
                      </c:pt>
                      <c:pt idx="467">
                        <c:v>19.600000000000001</c:v>
                      </c:pt>
                      <c:pt idx="468">
                        <c:v>19.61</c:v>
                      </c:pt>
                      <c:pt idx="469">
                        <c:v>19.61</c:v>
                      </c:pt>
                      <c:pt idx="470">
                        <c:v>19.62</c:v>
                      </c:pt>
                      <c:pt idx="471">
                        <c:v>19.63</c:v>
                      </c:pt>
                      <c:pt idx="472">
                        <c:v>19.63</c:v>
                      </c:pt>
                      <c:pt idx="473">
                        <c:v>19.64</c:v>
                      </c:pt>
                      <c:pt idx="474">
                        <c:v>19.64</c:v>
                      </c:pt>
                      <c:pt idx="475">
                        <c:v>19.649999999999999</c:v>
                      </c:pt>
                      <c:pt idx="476">
                        <c:v>19.66</c:v>
                      </c:pt>
                      <c:pt idx="477">
                        <c:v>19.66</c:v>
                      </c:pt>
                      <c:pt idx="478">
                        <c:v>19.670000000000002</c:v>
                      </c:pt>
                      <c:pt idx="479">
                        <c:v>19.670000000000002</c:v>
                      </c:pt>
                      <c:pt idx="480">
                        <c:v>19.68</c:v>
                      </c:pt>
                      <c:pt idx="481">
                        <c:v>19.68</c:v>
                      </c:pt>
                      <c:pt idx="482">
                        <c:v>19.690000000000001</c:v>
                      </c:pt>
                      <c:pt idx="483">
                        <c:v>19.690000000000001</c:v>
                      </c:pt>
                      <c:pt idx="484">
                        <c:v>19.7</c:v>
                      </c:pt>
                      <c:pt idx="485">
                        <c:v>19.7</c:v>
                      </c:pt>
                      <c:pt idx="486">
                        <c:v>19.71</c:v>
                      </c:pt>
                      <c:pt idx="487">
                        <c:v>19.71</c:v>
                      </c:pt>
                      <c:pt idx="488">
                        <c:v>19.72</c:v>
                      </c:pt>
                      <c:pt idx="489">
                        <c:v>19.72</c:v>
                      </c:pt>
                      <c:pt idx="490">
                        <c:v>19.73</c:v>
                      </c:pt>
                      <c:pt idx="491">
                        <c:v>19.73</c:v>
                      </c:pt>
                      <c:pt idx="492">
                        <c:v>19.739999999999998</c:v>
                      </c:pt>
                      <c:pt idx="493">
                        <c:v>19.739999999999998</c:v>
                      </c:pt>
                      <c:pt idx="494">
                        <c:v>19.75</c:v>
                      </c:pt>
                      <c:pt idx="495">
                        <c:v>19.75</c:v>
                      </c:pt>
                      <c:pt idx="496">
                        <c:v>19.760000000000002</c:v>
                      </c:pt>
                      <c:pt idx="497">
                        <c:v>19.760000000000002</c:v>
                      </c:pt>
                      <c:pt idx="498">
                        <c:v>19.77</c:v>
                      </c:pt>
                      <c:pt idx="499">
                        <c:v>19.77</c:v>
                      </c:pt>
                      <c:pt idx="500">
                        <c:v>19.78</c:v>
                      </c:pt>
                      <c:pt idx="501">
                        <c:v>19.78</c:v>
                      </c:pt>
                      <c:pt idx="502">
                        <c:v>19.78</c:v>
                      </c:pt>
                      <c:pt idx="503">
                        <c:v>19.79</c:v>
                      </c:pt>
                      <c:pt idx="504">
                        <c:v>19.79</c:v>
                      </c:pt>
                      <c:pt idx="505">
                        <c:v>19.8</c:v>
                      </c:pt>
                      <c:pt idx="506">
                        <c:v>19.8</c:v>
                      </c:pt>
                      <c:pt idx="507">
                        <c:v>19.809999999999999</c:v>
                      </c:pt>
                      <c:pt idx="508">
                        <c:v>19.809999999999999</c:v>
                      </c:pt>
                      <c:pt idx="509">
                        <c:v>19.809999999999999</c:v>
                      </c:pt>
                      <c:pt idx="510">
                        <c:v>19.82</c:v>
                      </c:pt>
                      <c:pt idx="511">
                        <c:v>19.82</c:v>
                      </c:pt>
                      <c:pt idx="512">
                        <c:v>19.829999999999998</c:v>
                      </c:pt>
                      <c:pt idx="513">
                        <c:v>19.829999999999998</c:v>
                      </c:pt>
                      <c:pt idx="514">
                        <c:v>19.829999999999998</c:v>
                      </c:pt>
                      <c:pt idx="515">
                        <c:v>19.84</c:v>
                      </c:pt>
                      <c:pt idx="516">
                        <c:v>19.84</c:v>
                      </c:pt>
                      <c:pt idx="517">
                        <c:v>19.84</c:v>
                      </c:pt>
                      <c:pt idx="518">
                        <c:v>19.850000000000001</c:v>
                      </c:pt>
                      <c:pt idx="519">
                        <c:v>19.850000000000001</c:v>
                      </c:pt>
                      <c:pt idx="520">
                        <c:v>19.850000000000001</c:v>
                      </c:pt>
                      <c:pt idx="521">
                        <c:v>19.86</c:v>
                      </c:pt>
                      <c:pt idx="522">
                        <c:v>19.86</c:v>
                      </c:pt>
                      <c:pt idx="523">
                        <c:v>19.87</c:v>
                      </c:pt>
                      <c:pt idx="524">
                        <c:v>19.87</c:v>
                      </c:pt>
                      <c:pt idx="525">
                        <c:v>19.87</c:v>
                      </c:pt>
                      <c:pt idx="526">
                        <c:v>19.88</c:v>
                      </c:pt>
                      <c:pt idx="527">
                        <c:v>19.88</c:v>
                      </c:pt>
                      <c:pt idx="528">
                        <c:v>19.88</c:v>
                      </c:pt>
                      <c:pt idx="529">
                        <c:v>19.89</c:v>
                      </c:pt>
                      <c:pt idx="530">
                        <c:v>19.89</c:v>
                      </c:pt>
                      <c:pt idx="531">
                        <c:v>19.89</c:v>
                      </c:pt>
                      <c:pt idx="532">
                        <c:v>19.899999999999999</c:v>
                      </c:pt>
                      <c:pt idx="533">
                        <c:v>19.899999999999999</c:v>
                      </c:pt>
                      <c:pt idx="534">
                        <c:v>19.899999999999999</c:v>
                      </c:pt>
                      <c:pt idx="535">
                        <c:v>19.91</c:v>
                      </c:pt>
                      <c:pt idx="536">
                        <c:v>19.91</c:v>
                      </c:pt>
                      <c:pt idx="537">
                        <c:v>19.91</c:v>
                      </c:pt>
                      <c:pt idx="538">
                        <c:v>19.920000000000002</c:v>
                      </c:pt>
                      <c:pt idx="539">
                        <c:v>19.920000000000002</c:v>
                      </c:pt>
                      <c:pt idx="540">
                        <c:v>19.920000000000002</c:v>
                      </c:pt>
                      <c:pt idx="541">
                        <c:v>19.920000000000002</c:v>
                      </c:pt>
                      <c:pt idx="542">
                        <c:v>19.93</c:v>
                      </c:pt>
                      <c:pt idx="543">
                        <c:v>19.93</c:v>
                      </c:pt>
                      <c:pt idx="544">
                        <c:v>19.93</c:v>
                      </c:pt>
                      <c:pt idx="545">
                        <c:v>19.940000000000001</c:v>
                      </c:pt>
                      <c:pt idx="546">
                        <c:v>19.940000000000001</c:v>
                      </c:pt>
                      <c:pt idx="547">
                        <c:v>19.940000000000001</c:v>
                      </c:pt>
                      <c:pt idx="548">
                        <c:v>19.940000000000001</c:v>
                      </c:pt>
                      <c:pt idx="549">
                        <c:v>19.95</c:v>
                      </c:pt>
                      <c:pt idx="550">
                        <c:v>19.95</c:v>
                      </c:pt>
                      <c:pt idx="551">
                        <c:v>19.95</c:v>
                      </c:pt>
                      <c:pt idx="552">
                        <c:v>19.95</c:v>
                      </c:pt>
                      <c:pt idx="553">
                        <c:v>19.96</c:v>
                      </c:pt>
                      <c:pt idx="554">
                        <c:v>19.96</c:v>
                      </c:pt>
                      <c:pt idx="555">
                        <c:v>19.96</c:v>
                      </c:pt>
                      <c:pt idx="556">
                        <c:v>19.96</c:v>
                      </c:pt>
                      <c:pt idx="557">
                        <c:v>19.97</c:v>
                      </c:pt>
                      <c:pt idx="558">
                        <c:v>19.97</c:v>
                      </c:pt>
                      <c:pt idx="559">
                        <c:v>19.97</c:v>
                      </c:pt>
                      <c:pt idx="560">
                        <c:v>19.98</c:v>
                      </c:pt>
                      <c:pt idx="561">
                        <c:v>19.98</c:v>
                      </c:pt>
                      <c:pt idx="562">
                        <c:v>19.98</c:v>
                      </c:pt>
                      <c:pt idx="563">
                        <c:v>19.98</c:v>
                      </c:pt>
                      <c:pt idx="564">
                        <c:v>19.989999999999998</c:v>
                      </c:pt>
                      <c:pt idx="565">
                        <c:v>19.989999999999998</c:v>
                      </c:pt>
                      <c:pt idx="566">
                        <c:v>19.989999999999998</c:v>
                      </c:pt>
                      <c:pt idx="567">
                        <c:v>19.989999999999998</c:v>
                      </c:pt>
                      <c:pt idx="568">
                        <c:v>19.989999999999998</c:v>
                      </c:pt>
                      <c:pt idx="569">
                        <c:v>20</c:v>
                      </c:pt>
                      <c:pt idx="570">
                        <c:v>20</c:v>
                      </c:pt>
                      <c:pt idx="571">
                        <c:v>20</c:v>
                      </c:pt>
                      <c:pt idx="572">
                        <c:v>20</c:v>
                      </c:pt>
                      <c:pt idx="573">
                        <c:v>20.010000000000002</c:v>
                      </c:pt>
                      <c:pt idx="574">
                        <c:v>20.010000000000002</c:v>
                      </c:pt>
                      <c:pt idx="575">
                        <c:v>20.010000000000002</c:v>
                      </c:pt>
                      <c:pt idx="576">
                        <c:v>20.010000000000002</c:v>
                      </c:pt>
                      <c:pt idx="577">
                        <c:v>20.010000000000002</c:v>
                      </c:pt>
                      <c:pt idx="578">
                        <c:v>20.02</c:v>
                      </c:pt>
                      <c:pt idx="579">
                        <c:v>20.02</c:v>
                      </c:pt>
                      <c:pt idx="580">
                        <c:v>20.02</c:v>
                      </c:pt>
                      <c:pt idx="581">
                        <c:v>20.02</c:v>
                      </c:pt>
                      <c:pt idx="582">
                        <c:v>20.03</c:v>
                      </c:pt>
                      <c:pt idx="583">
                        <c:v>20.03</c:v>
                      </c:pt>
                      <c:pt idx="584">
                        <c:v>20.03</c:v>
                      </c:pt>
                      <c:pt idx="585">
                        <c:v>20.03</c:v>
                      </c:pt>
                      <c:pt idx="586">
                        <c:v>20.03</c:v>
                      </c:pt>
                      <c:pt idx="587">
                        <c:v>20.04</c:v>
                      </c:pt>
                      <c:pt idx="588">
                        <c:v>20.04</c:v>
                      </c:pt>
                      <c:pt idx="589">
                        <c:v>20.04</c:v>
                      </c:pt>
                      <c:pt idx="590">
                        <c:v>20.04</c:v>
                      </c:pt>
                      <c:pt idx="591">
                        <c:v>20.04</c:v>
                      </c:pt>
                      <c:pt idx="592">
                        <c:v>20.05</c:v>
                      </c:pt>
                      <c:pt idx="593">
                        <c:v>20.05</c:v>
                      </c:pt>
                      <c:pt idx="594">
                        <c:v>20.05</c:v>
                      </c:pt>
                      <c:pt idx="595">
                        <c:v>20.05</c:v>
                      </c:pt>
                      <c:pt idx="596">
                        <c:v>20.05</c:v>
                      </c:pt>
                      <c:pt idx="597">
                        <c:v>20.059999999999999</c:v>
                      </c:pt>
                      <c:pt idx="598">
                        <c:v>20.059999999999999</c:v>
                      </c:pt>
                      <c:pt idx="599">
                        <c:v>20.059999999999999</c:v>
                      </c:pt>
                      <c:pt idx="600">
                        <c:v>20.059999999999999</c:v>
                      </c:pt>
                      <c:pt idx="601">
                        <c:v>20.059999999999999</c:v>
                      </c:pt>
                      <c:pt idx="602">
                        <c:v>20.07</c:v>
                      </c:pt>
                      <c:pt idx="603">
                        <c:v>20.07</c:v>
                      </c:pt>
                      <c:pt idx="604">
                        <c:v>20.07</c:v>
                      </c:pt>
                      <c:pt idx="605">
                        <c:v>20.07</c:v>
                      </c:pt>
                      <c:pt idx="606">
                        <c:v>20.07</c:v>
                      </c:pt>
                      <c:pt idx="607">
                        <c:v>20.07</c:v>
                      </c:pt>
                      <c:pt idx="608">
                        <c:v>20.079999999999998</c:v>
                      </c:pt>
                      <c:pt idx="609">
                        <c:v>20.079999999999998</c:v>
                      </c:pt>
                      <c:pt idx="610">
                        <c:v>20.079999999999998</c:v>
                      </c:pt>
                      <c:pt idx="611">
                        <c:v>20.079999999999998</c:v>
                      </c:pt>
                      <c:pt idx="612">
                        <c:v>20.079999999999998</c:v>
                      </c:pt>
                      <c:pt idx="613">
                        <c:v>20.079999999999998</c:v>
                      </c:pt>
                      <c:pt idx="614">
                        <c:v>20.09</c:v>
                      </c:pt>
                      <c:pt idx="615">
                        <c:v>20.09</c:v>
                      </c:pt>
                      <c:pt idx="616">
                        <c:v>20.09</c:v>
                      </c:pt>
                      <c:pt idx="617">
                        <c:v>20.09</c:v>
                      </c:pt>
                      <c:pt idx="618">
                        <c:v>20.09</c:v>
                      </c:pt>
                      <c:pt idx="619">
                        <c:v>20.100000000000001</c:v>
                      </c:pt>
                      <c:pt idx="620">
                        <c:v>20.100000000000001</c:v>
                      </c:pt>
                      <c:pt idx="621">
                        <c:v>20.100000000000001</c:v>
                      </c:pt>
                      <c:pt idx="622">
                        <c:v>20.100000000000001</c:v>
                      </c:pt>
                      <c:pt idx="623">
                        <c:v>20.100000000000001</c:v>
                      </c:pt>
                      <c:pt idx="624">
                        <c:v>20.100000000000001</c:v>
                      </c:pt>
                      <c:pt idx="625">
                        <c:v>20.11</c:v>
                      </c:pt>
                      <c:pt idx="626">
                        <c:v>20.11</c:v>
                      </c:pt>
                      <c:pt idx="627">
                        <c:v>20.11</c:v>
                      </c:pt>
                      <c:pt idx="628">
                        <c:v>20.11</c:v>
                      </c:pt>
                      <c:pt idx="629">
                        <c:v>20.11</c:v>
                      </c:pt>
                      <c:pt idx="630">
                        <c:v>20.11</c:v>
                      </c:pt>
                      <c:pt idx="631">
                        <c:v>20.12</c:v>
                      </c:pt>
                      <c:pt idx="632">
                        <c:v>20.12</c:v>
                      </c:pt>
                      <c:pt idx="633">
                        <c:v>20.12</c:v>
                      </c:pt>
                      <c:pt idx="634">
                        <c:v>20.12</c:v>
                      </c:pt>
                      <c:pt idx="635">
                        <c:v>20.12</c:v>
                      </c:pt>
                      <c:pt idx="636">
                        <c:v>20.12</c:v>
                      </c:pt>
                      <c:pt idx="637">
                        <c:v>20.12</c:v>
                      </c:pt>
                      <c:pt idx="638">
                        <c:v>20.13</c:v>
                      </c:pt>
                      <c:pt idx="639">
                        <c:v>20.13</c:v>
                      </c:pt>
                      <c:pt idx="640">
                        <c:v>20.13</c:v>
                      </c:pt>
                      <c:pt idx="641">
                        <c:v>20.13</c:v>
                      </c:pt>
                      <c:pt idx="642">
                        <c:v>20.13</c:v>
                      </c:pt>
                      <c:pt idx="643">
                        <c:v>20.13</c:v>
                      </c:pt>
                      <c:pt idx="644">
                        <c:v>20.13</c:v>
                      </c:pt>
                      <c:pt idx="645">
                        <c:v>20.13</c:v>
                      </c:pt>
                      <c:pt idx="646">
                        <c:v>20.14</c:v>
                      </c:pt>
                      <c:pt idx="647">
                        <c:v>20.14</c:v>
                      </c:pt>
                      <c:pt idx="648">
                        <c:v>20.14</c:v>
                      </c:pt>
                      <c:pt idx="649">
                        <c:v>20.14</c:v>
                      </c:pt>
                      <c:pt idx="650">
                        <c:v>20.14</c:v>
                      </c:pt>
                      <c:pt idx="651">
                        <c:v>20.14</c:v>
                      </c:pt>
                      <c:pt idx="652">
                        <c:v>20.14</c:v>
                      </c:pt>
                      <c:pt idx="653">
                        <c:v>20.149999999999999</c:v>
                      </c:pt>
                      <c:pt idx="654">
                        <c:v>20.149999999999999</c:v>
                      </c:pt>
                      <c:pt idx="655">
                        <c:v>20.149999999999999</c:v>
                      </c:pt>
                      <c:pt idx="656">
                        <c:v>20.149999999999999</c:v>
                      </c:pt>
                      <c:pt idx="657">
                        <c:v>20.149999999999999</c:v>
                      </c:pt>
                      <c:pt idx="658">
                        <c:v>20.149999999999999</c:v>
                      </c:pt>
                      <c:pt idx="659">
                        <c:v>20.149999999999999</c:v>
                      </c:pt>
                      <c:pt idx="660">
                        <c:v>20.149999999999999</c:v>
                      </c:pt>
                      <c:pt idx="661">
                        <c:v>20.16</c:v>
                      </c:pt>
                      <c:pt idx="662">
                        <c:v>20.16</c:v>
                      </c:pt>
                      <c:pt idx="663">
                        <c:v>20.16</c:v>
                      </c:pt>
                      <c:pt idx="664">
                        <c:v>20.16</c:v>
                      </c:pt>
                      <c:pt idx="665">
                        <c:v>20.16</c:v>
                      </c:pt>
                      <c:pt idx="666">
                        <c:v>20.16</c:v>
                      </c:pt>
                      <c:pt idx="667">
                        <c:v>20.16</c:v>
                      </c:pt>
                      <c:pt idx="668">
                        <c:v>20.16</c:v>
                      </c:pt>
                      <c:pt idx="669">
                        <c:v>20.170000000000002</c:v>
                      </c:pt>
                      <c:pt idx="670">
                        <c:v>20.170000000000002</c:v>
                      </c:pt>
                      <c:pt idx="671">
                        <c:v>20.170000000000002</c:v>
                      </c:pt>
                      <c:pt idx="672">
                        <c:v>20.170000000000002</c:v>
                      </c:pt>
                      <c:pt idx="673">
                        <c:v>20.170000000000002</c:v>
                      </c:pt>
                      <c:pt idx="674">
                        <c:v>20.170000000000002</c:v>
                      </c:pt>
                      <c:pt idx="675">
                        <c:v>20.170000000000002</c:v>
                      </c:pt>
                      <c:pt idx="676">
                        <c:v>20.170000000000002</c:v>
                      </c:pt>
                      <c:pt idx="677">
                        <c:v>20.18</c:v>
                      </c:pt>
                      <c:pt idx="678">
                        <c:v>20.18</c:v>
                      </c:pt>
                      <c:pt idx="679">
                        <c:v>20.18</c:v>
                      </c:pt>
                      <c:pt idx="680">
                        <c:v>20.18</c:v>
                      </c:pt>
                      <c:pt idx="681">
                        <c:v>20.18</c:v>
                      </c:pt>
                      <c:pt idx="682">
                        <c:v>20.18</c:v>
                      </c:pt>
                      <c:pt idx="683">
                        <c:v>20.18</c:v>
                      </c:pt>
                      <c:pt idx="684">
                        <c:v>20.18</c:v>
                      </c:pt>
                      <c:pt idx="685">
                        <c:v>20.18</c:v>
                      </c:pt>
                      <c:pt idx="686">
                        <c:v>20.18</c:v>
                      </c:pt>
                      <c:pt idx="687">
                        <c:v>20.190000000000001</c:v>
                      </c:pt>
                      <c:pt idx="688">
                        <c:v>20.190000000000001</c:v>
                      </c:pt>
                      <c:pt idx="689">
                        <c:v>20.190000000000001</c:v>
                      </c:pt>
                      <c:pt idx="690">
                        <c:v>20.190000000000001</c:v>
                      </c:pt>
                      <c:pt idx="691">
                        <c:v>20.190000000000001</c:v>
                      </c:pt>
                      <c:pt idx="692">
                        <c:v>20.190000000000001</c:v>
                      </c:pt>
                      <c:pt idx="693">
                        <c:v>20.190000000000001</c:v>
                      </c:pt>
                      <c:pt idx="694">
                        <c:v>20.190000000000001</c:v>
                      </c:pt>
                      <c:pt idx="695">
                        <c:v>20.190000000000001</c:v>
                      </c:pt>
                      <c:pt idx="696">
                        <c:v>20.190000000000001</c:v>
                      </c:pt>
                      <c:pt idx="697">
                        <c:v>20.190000000000001</c:v>
                      </c:pt>
                      <c:pt idx="698">
                        <c:v>20.2</c:v>
                      </c:pt>
                      <c:pt idx="699">
                        <c:v>20.2</c:v>
                      </c:pt>
                      <c:pt idx="700">
                        <c:v>20.2</c:v>
                      </c:pt>
                      <c:pt idx="701">
                        <c:v>20.2</c:v>
                      </c:pt>
                      <c:pt idx="702">
                        <c:v>20.2</c:v>
                      </c:pt>
                      <c:pt idx="703">
                        <c:v>20.2</c:v>
                      </c:pt>
                      <c:pt idx="704">
                        <c:v>20.2</c:v>
                      </c:pt>
                      <c:pt idx="705">
                        <c:v>20.2</c:v>
                      </c:pt>
                      <c:pt idx="706">
                        <c:v>20.2</c:v>
                      </c:pt>
                      <c:pt idx="707">
                        <c:v>20.2</c:v>
                      </c:pt>
                      <c:pt idx="708">
                        <c:v>20.21</c:v>
                      </c:pt>
                      <c:pt idx="709">
                        <c:v>20.21</c:v>
                      </c:pt>
                      <c:pt idx="710">
                        <c:v>20.21</c:v>
                      </c:pt>
                      <c:pt idx="711">
                        <c:v>20.21</c:v>
                      </c:pt>
                      <c:pt idx="712">
                        <c:v>20.21</c:v>
                      </c:pt>
                      <c:pt idx="713">
                        <c:v>20.21</c:v>
                      </c:pt>
                      <c:pt idx="714">
                        <c:v>20.21</c:v>
                      </c:pt>
                      <c:pt idx="715">
                        <c:v>20.21</c:v>
                      </c:pt>
                      <c:pt idx="716">
                        <c:v>20.21</c:v>
                      </c:pt>
                      <c:pt idx="717">
                        <c:v>20.21</c:v>
                      </c:pt>
                      <c:pt idx="718">
                        <c:v>20.22</c:v>
                      </c:pt>
                      <c:pt idx="719">
                        <c:v>20.22</c:v>
                      </c:pt>
                      <c:pt idx="720">
                        <c:v>20.22</c:v>
                      </c:pt>
                      <c:pt idx="721">
                        <c:v>20.22</c:v>
                      </c:pt>
                      <c:pt idx="722">
                        <c:v>20.22</c:v>
                      </c:pt>
                      <c:pt idx="723">
                        <c:v>20.22</c:v>
                      </c:pt>
                      <c:pt idx="724">
                        <c:v>20.22</c:v>
                      </c:pt>
                      <c:pt idx="725">
                        <c:v>20.22</c:v>
                      </c:pt>
                      <c:pt idx="726">
                        <c:v>20.22</c:v>
                      </c:pt>
                      <c:pt idx="727">
                        <c:v>20.22</c:v>
                      </c:pt>
                      <c:pt idx="728">
                        <c:v>20.22</c:v>
                      </c:pt>
                      <c:pt idx="729">
                        <c:v>20.22</c:v>
                      </c:pt>
                      <c:pt idx="730">
                        <c:v>20.22</c:v>
                      </c:pt>
                      <c:pt idx="731">
                        <c:v>20.22</c:v>
                      </c:pt>
                      <c:pt idx="732">
                        <c:v>20.23</c:v>
                      </c:pt>
                      <c:pt idx="733">
                        <c:v>20.23</c:v>
                      </c:pt>
                      <c:pt idx="734">
                        <c:v>20.23</c:v>
                      </c:pt>
                      <c:pt idx="735">
                        <c:v>20.23</c:v>
                      </c:pt>
                      <c:pt idx="736">
                        <c:v>20.23</c:v>
                      </c:pt>
                      <c:pt idx="737">
                        <c:v>20.23</c:v>
                      </c:pt>
                      <c:pt idx="738">
                        <c:v>20.23</c:v>
                      </c:pt>
                      <c:pt idx="739">
                        <c:v>20.23</c:v>
                      </c:pt>
                      <c:pt idx="740">
                        <c:v>20.23</c:v>
                      </c:pt>
                      <c:pt idx="741">
                        <c:v>20.23</c:v>
                      </c:pt>
                      <c:pt idx="742">
                        <c:v>20.23</c:v>
                      </c:pt>
                      <c:pt idx="743">
                        <c:v>20.23</c:v>
                      </c:pt>
                      <c:pt idx="744">
                        <c:v>20.23</c:v>
                      </c:pt>
                      <c:pt idx="745">
                        <c:v>20.23</c:v>
                      </c:pt>
                      <c:pt idx="746">
                        <c:v>20.239999999999998</c:v>
                      </c:pt>
                      <c:pt idx="747">
                        <c:v>20.239999999999998</c:v>
                      </c:pt>
                      <c:pt idx="748">
                        <c:v>20.239999999999998</c:v>
                      </c:pt>
                      <c:pt idx="749">
                        <c:v>20.239999999999998</c:v>
                      </c:pt>
                      <c:pt idx="750">
                        <c:v>20.239999999999998</c:v>
                      </c:pt>
                      <c:pt idx="751">
                        <c:v>20.239999999999998</c:v>
                      </c:pt>
                      <c:pt idx="752">
                        <c:v>20.239999999999998</c:v>
                      </c:pt>
                      <c:pt idx="753">
                        <c:v>20.239999999999998</c:v>
                      </c:pt>
                      <c:pt idx="754">
                        <c:v>20.239999999999998</c:v>
                      </c:pt>
                      <c:pt idx="755">
                        <c:v>20.239999999999998</c:v>
                      </c:pt>
                      <c:pt idx="756">
                        <c:v>20.239999999999998</c:v>
                      </c:pt>
                      <c:pt idx="757">
                        <c:v>20.239999999999998</c:v>
                      </c:pt>
                      <c:pt idx="758">
                        <c:v>20.239999999999998</c:v>
                      </c:pt>
                      <c:pt idx="759">
                        <c:v>20.239999999999998</c:v>
                      </c:pt>
                      <c:pt idx="760">
                        <c:v>20.239999999999998</c:v>
                      </c:pt>
                      <c:pt idx="761">
                        <c:v>20.25</c:v>
                      </c:pt>
                      <c:pt idx="762">
                        <c:v>20.25</c:v>
                      </c:pt>
                      <c:pt idx="763">
                        <c:v>20.25</c:v>
                      </c:pt>
                      <c:pt idx="764">
                        <c:v>20.25</c:v>
                      </c:pt>
                      <c:pt idx="765">
                        <c:v>20.25</c:v>
                      </c:pt>
                      <c:pt idx="766">
                        <c:v>20.25</c:v>
                      </c:pt>
                      <c:pt idx="767">
                        <c:v>20.25</c:v>
                      </c:pt>
                      <c:pt idx="768">
                        <c:v>20.25</c:v>
                      </c:pt>
                      <c:pt idx="769">
                        <c:v>20.25</c:v>
                      </c:pt>
                      <c:pt idx="770">
                        <c:v>20.25</c:v>
                      </c:pt>
                      <c:pt idx="771">
                        <c:v>20.25</c:v>
                      </c:pt>
                      <c:pt idx="772">
                        <c:v>20.25</c:v>
                      </c:pt>
                      <c:pt idx="773">
                        <c:v>20.25</c:v>
                      </c:pt>
                      <c:pt idx="774">
                        <c:v>20.25</c:v>
                      </c:pt>
                      <c:pt idx="775">
                        <c:v>20.25</c:v>
                      </c:pt>
                      <c:pt idx="776">
                        <c:v>20.25</c:v>
                      </c:pt>
                      <c:pt idx="777">
                        <c:v>20.25</c:v>
                      </c:pt>
                      <c:pt idx="778">
                        <c:v>20.25</c:v>
                      </c:pt>
                      <c:pt idx="779">
                        <c:v>20.25</c:v>
                      </c:pt>
                      <c:pt idx="780">
                        <c:v>20.25</c:v>
                      </c:pt>
                      <c:pt idx="781">
                        <c:v>20.260000000000002</c:v>
                      </c:pt>
                      <c:pt idx="782">
                        <c:v>20.260000000000002</c:v>
                      </c:pt>
                      <c:pt idx="783">
                        <c:v>20.260000000000002</c:v>
                      </c:pt>
                      <c:pt idx="784">
                        <c:v>20.260000000000002</c:v>
                      </c:pt>
                      <c:pt idx="785">
                        <c:v>20.260000000000002</c:v>
                      </c:pt>
                      <c:pt idx="786">
                        <c:v>20.260000000000002</c:v>
                      </c:pt>
                      <c:pt idx="787">
                        <c:v>20.260000000000002</c:v>
                      </c:pt>
                      <c:pt idx="788">
                        <c:v>20.260000000000002</c:v>
                      </c:pt>
                      <c:pt idx="789">
                        <c:v>20.260000000000002</c:v>
                      </c:pt>
                      <c:pt idx="790">
                        <c:v>20.260000000000002</c:v>
                      </c:pt>
                      <c:pt idx="791">
                        <c:v>20.260000000000002</c:v>
                      </c:pt>
                      <c:pt idx="792">
                        <c:v>20.260000000000002</c:v>
                      </c:pt>
                      <c:pt idx="793">
                        <c:v>20.260000000000002</c:v>
                      </c:pt>
                      <c:pt idx="794">
                        <c:v>20.260000000000002</c:v>
                      </c:pt>
                      <c:pt idx="795">
                        <c:v>20.260000000000002</c:v>
                      </c:pt>
                      <c:pt idx="796">
                        <c:v>20.260000000000002</c:v>
                      </c:pt>
                      <c:pt idx="797">
                        <c:v>20.260000000000002</c:v>
                      </c:pt>
                      <c:pt idx="798">
                        <c:v>20.260000000000002</c:v>
                      </c:pt>
                      <c:pt idx="799">
                        <c:v>20.260000000000002</c:v>
                      </c:pt>
                    </c:numCache>
                  </c:numRef>
                </c:yVal>
                <c:smooth val="0"/>
                <c:extLst xmlns:c15="http://schemas.microsoft.com/office/drawing/2012/chart">
                  <c:ext xmlns:c16="http://schemas.microsoft.com/office/drawing/2014/chart" uri="{C3380CC4-5D6E-409C-BE32-E72D297353CC}">
                    <c16:uniqueId val="{0000000B-CE37-484E-875F-A7440BAA942C}"/>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GM1808A_TH!$A$3</c15:sqref>
                        </c15:formulaRef>
                      </c:ext>
                    </c:extLst>
                    <c:strCache>
                      <c:ptCount val="1"/>
                      <c:pt idx="0">
                        <c:v>Referenz TH</c:v>
                      </c:pt>
                    </c:strCache>
                  </c:strRef>
                </c:tx>
                <c:spPr>
                  <a:ln w="19050" cap="rnd">
                    <a:solidFill>
                      <a:srgbClr val="00B050"/>
                    </a:solidFill>
                    <a:round/>
                  </a:ln>
                  <a:effectLst/>
                </c:spPr>
                <c:marker>
                  <c:symbol val="none"/>
                </c:marker>
                <c:xVal>
                  <c:numRef>
                    <c:extLst xmlns:c15="http://schemas.microsoft.com/office/drawing/2012/chart">
                      <c:ext xmlns:c15="http://schemas.microsoft.com/office/drawing/2012/chart" uri="{02D57815-91ED-43cb-92C2-25804820EDAC}">
                        <c15:formulaRef>
                          <c15:sqref>GM1808A_TH!$A$25:$A$824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GM1808A_TH!$B$25:$B$824</c15:sqref>
                        </c15:formulaRef>
                      </c:ext>
                    </c:extLst>
                    <c:numCache>
                      <c:formatCode>General</c:formatCode>
                      <c:ptCount val="800"/>
                      <c:pt idx="0">
                        <c:v>0</c:v>
                      </c:pt>
                      <c:pt idx="1">
                        <c:v>9.06</c:v>
                      </c:pt>
                      <c:pt idx="2">
                        <c:v>12.72</c:v>
                      </c:pt>
                      <c:pt idx="3">
                        <c:v>12.99</c:v>
                      </c:pt>
                      <c:pt idx="4">
                        <c:v>12.41</c:v>
                      </c:pt>
                      <c:pt idx="5">
                        <c:v>11.78</c:v>
                      </c:pt>
                      <c:pt idx="6">
                        <c:v>11.36</c:v>
                      </c:pt>
                      <c:pt idx="7">
                        <c:v>11.07</c:v>
                      </c:pt>
                      <c:pt idx="8">
                        <c:v>10.77</c:v>
                      </c:pt>
                      <c:pt idx="9">
                        <c:v>10.47</c:v>
                      </c:pt>
                      <c:pt idx="10">
                        <c:v>10.220000000000001</c:v>
                      </c:pt>
                      <c:pt idx="11">
                        <c:v>10.1</c:v>
                      </c:pt>
                      <c:pt idx="12">
                        <c:v>9.94</c:v>
                      </c:pt>
                      <c:pt idx="13">
                        <c:v>9.81</c:v>
                      </c:pt>
                      <c:pt idx="14">
                        <c:v>9.6999999999999993</c:v>
                      </c:pt>
                      <c:pt idx="15">
                        <c:v>9.6</c:v>
                      </c:pt>
                      <c:pt idx="16">
                        <c:v>9.52</c:v>
                      </c:pt>
                      <c:pt idx="17">
                        <c:v>9.44</c:v>
                      </c:pt>
                      <c:pt idx="18">
                        <c:v>9.36</c:v>
                      </c:pt>
                      <c:pt idx="19">
                        <c:v>9.2899999999999991</c:v>
                      </c:pt>
                      <c:pt idx="20">
                        <c:v>9.2200000000000006</c:v>
                      </c:pt>
                      <c:pt idx="21">
                        <c:v>9.15</c:v>
                      </c:pt>
                      <c:pt idx="22">
                        <c:v>9.09</c:v>
                      </c:pt>
                      <c:pt idx="23">
                        <c:v>9.0299999999999994</c:v>
                      </c:pt>
                      <c:pt idx="24">
                        <c:v>8.9700000000000006</c:v>
                      </c:pt>
                      <c:pt idx="25">
                        <c:v>8.92</c:v>
                      </c:pt>
                      <c:pt idx="26">
                        <c:v>8.8699999999999992</c:v>
                      </c:pt>
                      <c:pt idx="27">
                        <c:v>8.83</c:v>
                      </c:pt>
                      <c:pt idx="28">
                        <c:v>8.7799999999999994</c:v>
                      </c:pt>
                      <c:pt idx="29">
                        <c:v>8.73</c:v>
                      </c:pt>
                      <c:pt idx="30">
                        <c:v>8.69</c:v>
                      </c:pt>
                      <c:pt idx="31">
                        <c:v>8.65</c:v>
                      </c:pt>
                      <c:pt idx="32">
                        <c:v>8.61</c:v>
                      </c:pt>
                      <c:pt idx="33">
                        <c:v>8.57</c:v>
                      </c:pt>
                      <c:pt idx="34">
                        <c:v>8.5299999999999994</c:v>
                      </c:pt>
                      <c:pt idx="35">
                        <c:v>8.5</c:v>
                      </c:pt>
                      <c:pt idx="36">
                        <c:v>8.4600000000000009</c:v>
                      </c:pt>
                      <c:pt idx="37">
                        <c:v>8.43</c:v>
                      </c:pt>
                      <c:pt idx="38">
                        <c:v>8.4</c:v>
                      </c:pt>
                      <c:pt idx="39">
                        <c:v>8.36</c:v>
                      </c:pt>
                      <c:pt idx="40">
                        <c:v>8.33</c:v>
                      </c:pt>
                      <c:pt idx="41">
                        <c:v>8.3000000000000007</c:v>
                      </c:pt>
                      <c:pt idx="42">
                        <c:v>8.27</c:v>
                      </c:pt>
                      <c:pt idx="43">
                        <c:v>8.24</c:v>
                      </c:pt>
                      <c:pt idx="44">
                        <c:v>8.2100000000000009</c:v>
                      </c:pt>
                      <c:pt idx="45">
                        <c:v>8.19</c:v>
                      </c:pt>
                      <c:pt idx="46">
                        <c:v>8.16</c:v>
                      </c:pt>
                      <c:pt idx="47">
                        <c:v>8.14</c:v>
                      </c:pt>
                      <c:pt idx="48">
                        <c:v>8.11</c:v>
                      </c:pt>
                      <c:pt idx="49">
                        <c:v>8.09</c:v>
                      </c:pt>
                      <c:pt idx="50">
                        <c:v>8.07</c:v>
                      </c:pt>
                      <c:pt idx="51">
                        <c:v>8.0399999999999991</c:v>
                      </c:pt>
                      <c:pt idx="52">
                        <c:v>8.02</c:v>
                      </c:pt>
                      <c:pt idx="53">
                        <c:v>8</c:v>
                      </c:pt>
                      <c:pt idx="54">
                        <c:v>7.98</c:v>
                      </c:pt>
                      <c:pt idx="55">
                        <c:v>7.96</c:v>
                      </c:pt>
                      <c:pt idx="56">
                        <c:v>7.94</c:v>
                      </c:pt>
                      <c:pt idx="57">
                        <c:v>7.92</c:v>
                      </c:pt>
                      <c:pt idx="58">
                        <c:v>7.9</c:v>
                      </c:pt>
                      <c:pt idx="59">
                        <c:v>7.88</c:v>
                      </c:pt>
                      <c:pt idx="60">
                        <c:v>7.87</c:v>
                      </c:pt>
                      <c:pt idx="61">
                        <c:v>7.85</c:v>
                      </c:pt>
                      <c:pt idx="62">
                        <c:v>7.83</c:v>
                      </c:pt>
                      <c:pt idx="63">
                        <c:v>7.82</c:v>
                      </c:pt>
                      <c:pt idx="64">
                        <c:v>7.8</c:v>
                      </c:pt>
                      <c:pt idx="65">
                        <c:v>7.79</c:v>
                      </c:pt>
                      <c:pt idx="66">
                        <c:v>7.77</c:v>
                      </c:pt>
                      <c:pt idx="67">
                        <c:v>7.76</c:v>
                      </c:pt>
                      <c:pt idx="68">
                        <c:v>7.75</c:v>
                      </c:pt>
                      <c:pt idx="69">
                        <c:v>7.73</c:v>
                      </c:pt>
                      <c:pt idx="70">
                        <c:v>7.72</c:v>
                      </c:pt>
                      <c:pt idx="71">
                        <c:v>7.71</c:v>
                      </c:pt>
                      <c:pt idx="72">
                        <c:v>7.7</c:v>
                      </c:pt>
                      <c:pt idx="73">
                        <c:v>7.69</c:v>
                      </c:pt>
                      <c:pt idx="74">
                        <c:v>7.68</c:v>
                      </c:pt>
                      <c:pt idx="75">
                        <c:v>7.67</c:v>
                      </c:pt>
                      <c:pt idx="76">
                        <c:v>7.66</c:v>
                      </c:pt>
                      <c:pt idx="77">
                        <c:v>7.65</c:v>
                      </c:pt>
                      <c:pt idx="78">
                        <c:v>7.64</c:v>
                      </c:pt>
                      <c:pt idx="79">
                        <c:v>7.63</c:v>
                      </c:pt>
                      <c:pt idx="80">
                        <c:v>7.63</c:v>
                      </c:pt>
                      <c:pt idx="81">
                        <c:v>7.62</c:v>
                      </c:pt>
                      <c:pt idx="82">
                        <c:v>7.61</c:v>
                      </c:pt>
                      <c:pt idx="83">
                        <c:v>7.61</c:v>
                      </c:pt>
                      <c:pt idx="84">
                        <c:v>7.6</c:v>
                      </c:pt>
                      <c:pt idx="85">
                        <c:v>7.6</c:v>
                      </c:pt>
                      <c:pt idx="86">
                        <c:v>7.59</c:v>
                      </c:pt>
                      <c:pt idx="87">
                        <c:v>7.59</c:v>
                      </c:pt>
                      <c:pt idx="88">
                        <c:v>7.58</c:v>
                      </c:pt>
                      <c:pt idx="89">
                        <c:v>7.58</c:v>
                      </c:pt>
                      <c:pt idx="90">
                        <c:v>7.58</c:v>
                      </c:pt>
                      <c:pt idx="91">
                        <c:v>7.58</c:v>
                      </c:pt>
                      <c:pt idx="92">
                        <c:v>7.58</c:v>
                      </c:pt>
                      <c:pt idx="93">
                        <c:v>7.57</c:v>
                      </c:pt>
                      <c:pt idx="94">
                        <c:v>7.57</c:v>
                      </c:pt>
                      <c:pt idx="95">
                        <c:v>7.57</c:v>
                      </c:pt>
                      <c:pt idx="96">
                        <c:v>7.57</c:v>
                      </c:pt>
                      <c:pt idx="97">
                        <c:v>7.57</c:v>
                      </c:pt>
                      <c:pt idx="98">
                        <c:v>7.58</c:v>
                      </c:pt>
                      <c:pt idx="99">
                        <c:v>7.58</c:v>
                      </c:pt>
                      <c:pt idx="100">
                        <c:v>7.58</c:v>
                      </c:pt>
                      <c:pt idx="101">
                        <c:v>7.58</c:v>
                      </c:pt>
                      <c:pt idx="102">
                        <c:v>7.59</c:v>
                      </c:pt>
                      <c:pt idx="103">
                        <c:v>7.59</c:v>
                      </c:pt>
                      <c:pt idx="104">
                        <c:v>7.59</c:v>
                      </c:pt>
                      <c:pt idx="105">
                        <c:v>7.6</c:v>
                      </c:pt>
                      <c:pt idx="106">
                        <c:v>7.6</c:v>
                      </c:pt>
                      <c:pt idx="107">
                        <c:v>7.61</c:v>
                      </c:pt>
                      <c:pt idx="108">
                        <c:v>7.62</c:v>
                      </c:pt>
                      <c:pt idx="109">
                        <c:v>7.62</c:v>
                      </c:pt>
                      <c:pt idx="110">
                        <c:v>7.62</c:v>
                      </c:pt>
                      <c:pt idx="111">
                        <c:v>7.63</c:v>
                      </c:pt>
                      <c:pt idx="112">
                        <c:v>7.63</c:v>
                      </c:pt>
                      <c:pt idx="113">
                        <c:v>7.64</c:v>
                      </c:pt>
                      <c:pt idx="114">
                        <c:v>7.64</c:v>
                      </c:pt>
                      <c:pt idx="115">
                        <c:v>7.65</c:v>
                      </c:pt>
                      <c:pt idx="116">
                        <c:v>7.66</c:v>
                      </c:pt>
                      <c:pt idx="117">
                        <c:v>7.67</c:v>
                      </c:pt>
                      <c:pt idx="118">
                        <c:v>7.68</c:v>
                      </c:pt>
                      <c:pt idx="119">
                        <c:v>7.69</c:v>
                      </c:pt>
                      <c:pt idx="120">
                        <c:v>7.71</c:v>
                      </c:pt>
                      <c:pt idx="121">
                        <c:v>7.72</c:v>
                      </c:pt>
                      <c:pt idx="122">
                        <c:v>7.74</c:v>
                      </c:pt>
                      <c:pt idx="123">
                        <c:v>7.75</c:v>
                      </c:pt>
                      <c:pt idx="124">
                        <c:v>7.77</c:v>
                      </c:pt>
                      <c:pt idx="125">
                        <c:v>7.79</c:v>
                      </c:pt>
                      <c:pt idx="126">
                        <c:v>7.81</c:v>
                      </c:pt>
                      <c:pt idx="127">
                        <c:v>7.83</c:v>
                      </c:pt>
                      <c:pt idx="128">
                        <c:v>7.85</c:v>
                      </c:pt>
                      <c:pt idx="129">
                        <c:v>7.88</c:v>
                      </c:pt>
                      <c:pt idx="130">
                        <c:v>7.9</c:v>
                      </c:pt>
                      <c:pt idx="131">
                        <c:v>7.93</c:v>
                      </c:pt>
                      <c:pt idx="132">
                        <c:v>7.95</c:v>
                      </c:pt>
                      <c:pt idx="133">
                        <c:v>7.98</c:v>
                      </c:pt>
                      <c:pt idx="134">
                        <c:v>8.01</c:v>
                      </c:pt>
                      <c:pt idx="135">
                        <c:v>8.0399999999999991</c:v>
                      </c:pt>
                      <c:pt idx="136">
                        <c:v>8.08</c:v>
                      </c:pt>
                      <c:pt idx="137">
                        <c:v>8.11</c:v>
                      </c:pt>
                      <c:pt idx="138">
                        <c:v>8.14</c:v>
                      </c:pt>
                      <c:pt idx="139">
                        <c:v>8.18</c:v>
                      </c:pt>
                      <c:pt idx="140">
                        <c:v>8.2200000000000006</c:v>
                      </c:pt>
                      <c:pt idx="141">
                        <c:v>8.25</c:v>
                      </c:pt>
                      <c:pt idx="142">
                        <c:v>8.2899999999999991</c:v>
                      </c:pt>
                      <c:pt idx="143">
                        <c:v>8.33</c:v>
                      </c:pt>
                      <c:pt idx="144">
                        <c:v>8.3800000000000008</c:v>
                      </c:pt>
                      <c:pt idx="145">
                        <c:v>8.42</c:v>
                      </c:pt>
                      <c:pt idx="146">
                        <c:v>8.4600000000000009</c:v>
                      </c:pt>
                      <c:pt idx="147">
                        <c:v>8.51</c:v>
                      </c:pt>
                      <c:pt idx="148">
                        <c:v>8.56</c:v>
                      </c:pt>
                      <c:pt idx="149">
                        <c:v>8.6</c:v>
                      </c:pt>
                      <c:pt idx="150">
                        <c:v>8.66</c:v>
                      </c:pt>
                      <c:pt idx="151">
                        <c:v>8.7100000000000009</c:v>
                      </c:pt>
                      <c:pt idx="152">
                        <c:v>8.76</c:v>
                      </c:pt>
                      <c:pt idx="153">
                        <c:v>8.81</c:v>
                      </c:pt>
                      <c:pt idx="154">
                        <c:v>8.8699999999999992</c:v>
                      </c:pt>
                      <c:pt idx="155">
                        <c:v>8.93</c:v>
                      </c:pt>
                      <c:pt idx="156">
                        <c:v>8.99</c:v>
                      </c:pt>
                      <c:pt idx="157">
                        <c:v>9.0500000000000007</c:v>
                      </c:pt>
                      <c:pt idx="158">
                        <c:v>9.11</c:v>
                      </c:pt>
                      <c:pt idx="159">
                        <c:v>9.17</c:v>
                      </c:pt>
                      <c:pt idx="160">
                        <c:v>9.24</c:v>
                      </c:pt>
                      <c:pt idx="161">
                        <c:v>9.31</c:v>
                      </c:pt>
                      <c:pt idx="162">
                        <c:v>9.3800000000000008</c:v>
                      </c:pt>
                      <c:pt idx="163">
                        <c:v>9.4499999999999993</c:v>
                      </c:pt>
                      <c:pt idx="164">
                        <c:v>9.52</c:v>
                      </c:pt>
                      <c:pt idx="165">
                        <c:v>9.59</c:v>
                      </c:pt>
                      <c:pt idx="166">
                        <c:v>9.67</c:v>
                      </c:pt>
                      <c:pt idx="167">
                        <c:v>9.75</c:v>
                      </c:pt>
                      <c:pt idx="168">
                        <c:v>9.83</c:v>
                      </c:pt>
                      <c:pt idx="169">
                        <c:v>9.91</c:v>
                      </c:pt>
                      <c:pt idx="170">
                        <c:v>9.99</c:v>
                      </c:pt>
                      <c:pt idx="171">
                        <c:v>10.07</c:v>
                      </c:pt>
                      <c:pt idx="172">
                        <c:v>10.16</c:v>
                      </c:pt>
                      <c:pt idx="173">
                        <c:v>10.25</c:v>
                      </c:pt>
                      <c:pt idx="174">
                        <c:v>10.33</c:v>
                      </c:pt>
                      <c:pt idx="175">
                        <c:v>10.43</c:v>
                      </c:pt>
                      <c:pt idx="176">
                        <c:v>10.52</c:v>
                      </c:pt>
                      <c:pt idx="177">
                        <c:v>10.61</c:v>
                      </c:pt>
                      <c:pt idx="178">
                        <c:v>10.71</c:v>
                      </c:pt>
                      <c:pt idx="179">
                        <c:v>10.8</c:v>
                      </c:pt>
                      <c:pt idx="180">
                        <c:v>10.9</c:v>
                      </c:pt>
                      <c:pt idx="181">
                        <c:v>11</c:v>
                      </c:pt>
                      <c:pt idx="182">
                        <c:v>11.1</c:v>
                      </c:pt>
                      <c:pt idx="183">
                        <c:v>11.2</c:v>
                      </c:pt>
                      <c:pt idx="184">
                        <c:v>11.31</c:v>
                      </c:pt>
                      <c:pt idx="185">
                        <c:v>11.41</c:v>
                      </c:pt>
                      <c:pt idx="186">
                        <c:v>11.52</c:v>
                      </c:pt>
                      <c:pt idx="187">
                        <c:v>11.62</c:v>
                      </c:pt>
                      <c:pt idx="188">
                        <c:v>11.73</c:v>
                      </c:pt>
                      <c:pt idx="189">
                        <c:v>11.84</c:v>
                      </c:pt>
                      <c:pt idx="190">
                        <c:v>11.95</c:v>
                      </c:pt>
                      <c:pt idx="191">
                        <c:v>12.06</c:v>
                      </c:pt>
                      <c:pt idx="192">
                        <c:v>12.17</c:v>
                      </c:pt>
                      <c:pt idx="193">
                        <c:v>12.28</c:v>
                      </c:pt>
                      <c:pt idx="194">
                        <c:v>12.39</c:v>
                      </c:pt>
                      <c:pt idx="195">
                        <c:v>12.5</c:v>
                      </c:pt>
                      <c:pt idx="196">
                        <c:v>12.61</c:v>
                      </c:pt>
                      <c:pt idx="197">
                        <c:v>12.72</c:v>
                      </c:pt>
                      <c:pt idx="198">
                        <c:v>12.84</c:v>
                      </c:pt>
                      <c:pt idx="199">
                        <c:v>12.95</c:v>
                      </c:pt>
                      <c:pt idx="200">
                        <c:v>13.06</c:v>
                      </c:pt>
                      <c:pt idx="201">
                        <c:v>13.18</c:v>
                      </c:pt>
                      <c:pt idx="202">
                        <c:v>13.29</c:v>
                      </c:pt>
                      <c:pt idx="203">
                        <c:v>13.41</c:v>
                      </c:pt>
                      <c:pt idx="204">
                        <c:v>13.52</c:v>
                      </c:pt>
                      <c:pt idx="205">
                        <c:v>13.64</c:v>
                      </c:pt>
                      <c:pt idx="206">
                        <c:v>13.75</c:v>
                      </c:pt>
                      <c:pt idx="207">
                        <c:v>13.87</c:v>
                      </c:pt>
                      <c:pt idx="208">
                        <c:v>13.98</c:v>
                      </c:pt>
                      <c:pt idx="209">
                        <c:v>14.09</c:v>
                      </c:pt>
                      <c:pt idx="210">
                        <c:v>14.21</c:v>
                      </c:pt>
                      <c:pt idx="211">
                        <c:v>14.32</c:v>
                      </c:pt>
                      <c:pt idx="212">
                        <c:v>14.44</c:v>
                      </c:pt>
                      <c:pt idx="213">
                        <c:v>14.55</c:v>
                      </c:pt>
                      <c:pt idx="214">
                        <c:v>14.67</c:v>
                      </c:pt>
                      <c:pt idx="215">
                        <c:v>14.78</c:v>
                      </c:pt>
                      <c:pt idx="216">
                        <c:v>14.89</c:v>
                      </c:pt>
                      <c:pt idx="217">
                        <c:v>15.01</c:v>
                      </c:pt>
                      <c:pt idx="218">
                        <c:v>15.12</c:v>
                      </c:pt>
                      <c:pt idx="219">
                        <c:v>15.23</c:v>
                      </c:pt>
                      <c:pt idx="220">
                        <c:v>15.34</c:v>
                      </c:pt>
                      <c:pt idx="221">
                        <c:v>15.45</c:v>
                      </c:pt>
                      <c:pt idx="222">
                        <c:v>15.57</c:v>
                      </c:pt>
                      <c:pt idx="223">
                        <c:v>15.68</c:v>
                      </c:pt>
                      <c:pt idx="224">
                        <c:v>15.79</c:v>
                      </c:pt>
                      <c:pt idx="225">
                        <c:v>15.89</c:v>
                      </c:pt>
                      <c:pt idx="226">
                        <c:v>16</c:v>
                      </c:pt>
                      <c:pt idx="227">
                        <c:v>16.11</c:v>
                      </c:pt>
                      <c:pt idx="228">
                        <c:v>16.22</c:v>
                      </c:pt>
                      <c:pt idx="229">
                        <c:v>16.32</c:v>
                      </c:pt>
                      <c:pt idx="230">
                        <c:v>16.43</c:v>
                      </c:pt>
                      <c:pt idx="231">
                        <c:v>16.54</c:v>
                      </c:pt>
                      <c:pt idx="232">
                        <c:v>16.64</c:v>
                      </c:pt>
                      <c:pt idx="233">
                        <c:v>16.739999999999998</c:v>
                      </c:pt>
                      <c:pt idx="234">
                        <c:v>16.850000000000001</c:v>
                      </c:pt>
                      <c:pt idx="235">
                        <c:v>16.95</c:v>
                      </c:pt>
                      <c:pt idx="236">
                        <c:v>17.05</c:v>
                      </c:pt>
                      <c:pt idx="237">
                        <c:v>17.149999999999999</c:v>
                      </c:pt>
                      <c:pt idx="238">
                        <c:v>17.25</c:v>
                      </c:pt>
                      <c:pt idx="239">
                        <c:v>17.350000000000001</c:v>
                      </c:pt>
                      <c:pt idx="240">
                        <c:v>17.440000000000001</c:v>
                      </c:pt>
                      <c:pt idx="241">
                        <c:v>17.54</c:v>
                      </c:pt>
                      <c:pt idx="242">
                        <c:v>17.63</c:v>
                      </c:pt>
                      <c:pt idx="243">
                        <c:v>17.73</c:v>
                      </c:pt>
                      <c:pt idx="244">
                        <c:v>17.82</c:v>
                      </c:pt>
                      <c:pt idx="245">
                        <c:v>17.91</c:v>
                      </c:pt>
                      <c:pt idx="246">
                        <c:v>18.010000000000002</c:v>
                      </c:pt>
                      <c:pt idx="247">
                        <c:v>18.100000000000001</c:v>
                      </c:pt>
                      <c:pt idx="248">
                        <c:v>18.190000000000001</c:v>
                      </c:pt>
                      <c:pt idx="249">
                        <c:v>18.27</c:v>
                      </c:pt>
                      <c:pt idx="250">
                        <c:v>18.36</c:v>
                      </c:pt>
                      <c:pt idx="251">
                        <c:v>18.45</c:v>
                      </c:pt>
                      <c:pt idx="252">
                        <c:v>18.53</c:v>
                      </c:pt>
                      <c:pt idx="253">
                        <c:v>18.62</c:v>
                      </c:pt>
                      <c:pt idx="254">
                        <c:v>18.7</c:v>
                      </c:pt>
                      <c:pt idx="255">
                        <c:v>18.78</c:v>
                      </c:pt>
                      <c:pt idx="256">
                        <c:v>18.86</c:v>
                      </c:pt>
                      <c:pt idx="257">
                        <c:v>18.940000000000001</c:v>
                      </c:pt>
                      <c:pt idx="258">
                        <c:v>19.02</c:v>
                      </c:pt>
                      <c:pt idx="259">
                        <c:v>19.100000000000001</c:v>
                      </c:pt>
                      <c:pt idx="260">
                        <c:v>19.170000000000002</c:v>
                      </c:pt>
                      <c:pt idx="261">
                        <c:v>19.25</c:v>
                      </c:pt>
                      <c:pt idx="262">
                        <c:v>19.32</c:v>
                      </c:pt>
                      <c:pt idx="263">
                        <c:v>19.39</c:v>
                      </c:pt>
                      <c:pt idx="264">
                        <c:v>19.47</c:v>
                      </c:pt>
                      <c:pt idx="265">
                        <c:v>19.54</c:v>
                      </c:pt>
                      <c:pt idx="266">
                        <c:v>19.61</c:v>
                      </c:pt>
                      <c:pt idx="267">
                        <c:v>19.68</c:v>
                      </c:pt>
                      <c:pt idx="268">
                        <c:v>19.739999999999998</c:v>
                      </c:pt>
                      <c:pt idx="269">
                        <c:v>19.809999999999999</c:v>
                      </c:pt>
                      <c:pt idx="270">
                        <c:v>19.88</c:v>
                      </c:pt>
                      <c:pt idx="271">
                        <c:v>19.940000000000001</c:v>
                      </c:pt>
                      <c:pt idx="272">
                        <c:v>20</c:v>
                      </c:pt>
                      <c:pt idx="273">
                        <c:v>20.07</c:v>
                      </c:pt>
                      <c:pt idx="274">
                        <c:v>20.13</c:v>
                      </c:pt>
                      <c:pt idx="275">
                        <c:v>20.190000000000001</c:v>
                      </c:pt>
                      <c:pt idx="276">
                        <c:v>20.25</c:v>
                      </c:pt>
                      <c:pt idx="277">
                        <c:v>20.309999999999999</c:v>
                      </c:pt>
                      <c:pt idx="278">
                        <c:v>20.37</c:v>
                      </c:pt>
                      <c:pt idx="279">
                        <c:v>20.420000000000002</c:v>
                      </c:pt>
                      <c:pt idx="280">
                        <c:v>20.48</c:v>
                      </c:pt>
                      <c:pt idx="281">
                        <c:v>20.53</c:v>
                      </c:pt>
                      <c:pt idx="282">
                        <c:v>20.59</c:v>
                      </c:pt>
                      <c:pt idx="283">
                        <c:v>20.64</c:v>
                      </c:pt>
                      <c:pt idx="284">
                        <c:v>20.69</c:v>
                      </c:pt>
                      <c:pt idx="285">
                        <c:v>20.75</c:v>
                      </c:pt>
                      <c:pt idx="286">
                        <c:v>20.8</c:v>
                      </c:pt>
                      <c:pt idx="287">
                        <c:v>20.85</c:v>
                      </c:pt>
                      <c:pt idx="288">
                        <c:v>20.9</c:v>
                      </c:pt>
                      <c:pt idx="289">
                        <c:v>20.95</c:v>
                      </c:pt>
                      <c:pt idx="290">
                        <c:v>20.99</c:v>
                      </c:pt>
                      <c:pt idx="291">
                        <c:v>21.04</c:v>
                      </c:pt>
                      <c:pt idx="292">
                        <c:v>21.09</c:v>
                      </c:pt>
                      <c:pt idx="293">
                        <c:v>21.13</c:v>
                      </c:pt>
                      <c:pt idx="294">
                        <c:v>21.18</c:v>
                      </c:pt>
                      <c:pt idx="295">
                        <c:v>21.22</c:v>
                      </c:pt>
                      <c:pt idx="296">
                        <c:v>21.27</c:v>
                      </c:pt>
                      <c:pt idx="297">
                        <c:v>21.31</c:v>
                      </c:pt>
                      <c:pt idx="298">
                        <c:v>21.35</c:v>
                      </c:pt>
                      <c:pt idx="299">
                        <c:v>21.39</c:v>
                      </c:pt>
                      <c:pt idx="300">
                        <c:v>21.43</c:v>
                      </c:pt>
                      <c:pt idx="301">
                        <c:v>21.47</c:v>
                      </c:pt>
                      <c:pt idx="302">
                        <c:v>21.51</c:v>
                      </c:pt>
                      <c:pt idx="303">
                        <c:v>21.55</c:v>
                      </c:pt>
                      <c:pt idx="304">
                        <c:v>21.59</c:v>
                      </c:pt>
                      <c:pt idx="305">
                        <c:v>21.63</c:v>
                      </c:pt>
                      <c:pt idx="306">
                        <c:v>21.66</c:v>
                      </c:pt>
                      <c:pt idx="307">
                        <c:v>21.7</c:v>
                      </c:pt>
                      <c:pt idx="308">
                        <c:v>21.74</c:v>
                      </c:pt>
                      <c:pt idx="309">
                        <c:v>21.77</c:v>
                      </c:pt>
                      <c:pt idx="310">
                        <c:v>21.81</c:v>
                      </c:pt>
                      <c:pt idx="311">
                        <c:v>21.84</c:v>
                      </c:pt>
                      <c:pt idx="312">
                        <c:v>21.87</c:v>
                      </c:pt>
                      <c:pt idx="313">
                        <c:v>21.91</c:v>
                      </c:pt>
                      <c:pt idx="314">
                        <c:v>21.94</c:v>
                      </c:pt>
                      <c:pt idx="315">
                        <c:v>21.97</c:v>
                      </c:pt>
                      <c:pt idx="316">
                        <c:v>22</c:v>
                      </c:pt>
                      <c:pt idx="317">
                        <c:v>22.03</c:v>
                      </c:pt>
                      <c:pt idx="318">
                        <c:v>22.06</c:v>
                      </c:pt>
                      <c:pt idx="319">
                        <c:v>22.09</c:v>
                      </c:pt>
                      <c:pt idx="320">
                        <c:v>22.12</c:v>
                      </c:pt>
                      <c:pt idx="321">
                        <c:v>22.15</c:v>
                      </c:pt>
                      <c:pt idx="322">
                        <c:v>22.18</c:v>
                      </c:pt>
                      <c:pt idx="323">
                        <c:v>22.21</c:v>
                      </c:pt>
                      <c:pt idx="324">
                        <c:v>22.24</c:v>
                      </c:pt>
                      <c:pt idx="325">
                        <c:v>22.27</c:v>
                      </c:pt>
                      <c:pt idx="326">
                        <c:v>22.29</c:v>
                      </c:pt>
                      <c:pt idx="327">
                        <c:v>22.32</c:v>
                      </c:pt>
                      <c:pt idx="328">
                        <c:v>22.35</c:v>
                      </c:pt>
                      <c:pt idx="329">
                        <c:v>22.37</c:v>
                      </c:pt>
                      <c:pt idx="330">
                        <c:v>22.4</c:v>
                      </c:pt>
                      <c:pt idx="331">
                        <c:v>22.42</c:v>
                      </c:pt>
                      <c:pt idx="332">
                        <c:v>22.45</c:v>
                      </c:pt>
                      <c:pt idx="333">
                        <c:v>22.47</c:v>
                      </c:pt>
                      <c:pt idx="334">
                        <c:v>22.5</c:v>
                      </c:pt>
                      <c:pt idx="335">
                        <c:v>22.52</c:v>
                      </c:pt>
                      <c:pt idx="336">
                        <c:v>22.54</c:v>
                      </c:pt>
                      <c:pt idx="337">
                        <c:v>22.57</c:v>
                      </c:pt>
                      <c:pt idx="338">
                        <c:v>22.59</c:v>
                      </c:pt>
                      <c:pt idx="339">
                        <c:v>22.61</c:v>
                      </c:pt>
                      <c:pt idx="340">
                        <c:v>22.64</c:v>
                      </c:pt>
                      <c:pt idx="341">
                        <c:v>22.66</c:v>
                      </c:pt>
                      <c:pt idx="342">
                        <c:v>22.68</c:v>
                      </c:pt>
                      <c:pt idx="343">
                        <c:v>22.7</c:v>
                      </c:pt>
                      <c:pt idx="344">
                        <c:v>22.72</c:v>
                      </c:pt>
                      <c:pt idx="345">
                        <c:v>22.74</c:v>
                      </c:pt>
                      <c:pt idx="346">
                        <c:v>22.76</c:v>
                      </c:pt>
                      <c:pt idx="347">
                        <c:v>22.78</c:v>
                      </c:pt>
                      <c:pt idx="348">
                        <c:v>22.8</c:v>
                      </c:pt>
                      <c:pt idx="349">
                        <c:v>22.82</c:v>
                      </c:pt>
                      <c:pt idx="350">
                        <c:v>22.84</c:v>
                      </c:pt>
                      <c:pt idx="351">
                        <c:v>22.86</c:v>
                      </c:pt>
                      <c:pt idx="352">
                        <c:v>22.88</c:v>
                      </c:pt>
                      <c:pt idx="353">
                        <c:v>22.9</c:v>
                      </c:pt>
                      <c:pt idx="354">
                        <c:v>22.92</c:v>
                      </c:pt>
                      <c:pt idx="355">
                        <c:v>22.93</c:v>
                      </c:pt>
                      <c:pt idx="356">
                        <c:v>22.95</c:v>
                      </c:pt>
                      <c:pt idx="357">
                        <c:v>22.97</c:v>
                      </c:pt>
                      <c:pt idx="358">
                        <c:v>22.99</c:v>
                      </c:pt>
                      <c:pt idx="359">
                        <c:v>23</c:v>
                      </c:pt>
                      <c:pt idx="360">
                        <c:v>23.02</c:v>
                      </c:pt>
                      <c:pt idx="361">
                        <c:v>23.04</c:v>
                      </c:pt>
                      <c:pt idx="362">
                        <c:v>23.05</c:v>
                      </c:pt>
                      <c:pt idx="363">
                        <c:v>23.07</c:v>
                      </c:pt>
                      <c:pt idx="364">
                        <c:v>23.09</c:v>
                      </c:pt>
                      <c:pt idx="365">
                        <c:v>23.1</c:v>
                      </c:pt>
                      <c:pt idx="366">
                        <c:v>23.12</c:v>
                      </c:pt>
                      <c:pt idx="367">
                        <c:v>23.13</c:v>
                      </c:pt>
                      <c:pt idx="368">
                        <c:v>23.15</c:v>
                      </c:pt>
                      <c:pt idx="369">
                        <c:v>23.16</c:v>
                      </c:pt>
                      <c:pt idx="370">
                        <c:v>23.18</c:v>
                      </c:pt>
                      <c:pt idx="371">
                        <c:v>23.19</c:v>
                      </c:pt>
                      <c:pt idx="372">
                        <c:v>23.21</c:v>
                      </c:pt>
                      <c:pt idx="373">
                        <c:v>23.22</c:v>
                      </c:pt>
                      <c:pt idx="374">
                        <c:v>23.23</c:v>
                      </c:pt>
                      <c:pt idx="375">
                        <c:v>23.25</c:v>
                      </c:pt>
                      <c:pt idx="376">
                        <c:v>23.26</c:v>
                      </c:pt>
                      <c:pt idx="377">
                        <c:v>23.28</c:v>
                      </c:pt>
                      <c:pt idx="378">
                        <c:v>23.29</c:v>
                      </c:pt>
                      <c:pt idx="379">
                        <c:v>23.3</c:v>
                      </c:pt>
                      <c:pt idx="380">
                        <c:v>23.31</c:v>
                      </c:pt>
                      <c:pt idx="381">
                        <c:v>23.33</c:v>
                      </c:pt>
                      <c:pt idx="382">
                        <c:v>23.34</c:v>
                      </c:pt>
                      <c:pt idx="383">
                        <c:v>23.35</c:v>
                      </c:pt>
                      <c:pt idx="384">
                        <c:v>23.36</c:v>
                      </c:pt>
                      <c:pt idx="385">
                        <c:v>23.38</c:v>
                      </c:pt>
                      <c:pt idx="386">
                        <c:v>23.39</c:v>
                      </c:pt>
                      <c:pt idx="387">
                        <c:v>23.4</c:v>
                      </c:pt>
                      <c:pt idx="388">
                        <c:v>23.41</c:v>
                      </c:pt>
                      <c:pt idx="389">
                        <c:v>23.42</c:v>
                      </c:pt>
                      <c:pt idx="390">
                        <c:v>23.43</c:v>
                      </c:pt>
                      <c:pt idx="391">
                        <c:v>23.44</c:v>
                      </c:pt>
                      <c:pt idx="392">
                        <c:v>23.46</c:v>
                      </c:pt>
                      <c:pt idx="393">
                        <c:v>23.47</c:v>
                      </c:pt>
                      <c:pt idx="394">
                        <c:v>23.48</c:v>
                      </c:pt>
                      <c:pt idx="395">
                        <c:v>23.49</c:v>
                      </c:pt>
                      <c:pt idx="396">
                        <c:v>23.5</c:v>
                      </c:pt>
                      <c:pt idx="397">
                        <c:v>23.51</c:v>
                      </c:pt>
                      <c:pt idx="398">
                        <c:v>23.52</c:v>
                      </c:pt>
                      <c:pt idx="399">
                        <c:v>23.53</c:v>
                      </c:pt>
                      <c:pt idx="400">
                        <c:v>23.54</c:v>
                      </c:pt>
                      <c:pt idx="401">
                        <c:v>23.55</c:v>
                      </c:pt>
                      <c:pt idx="402">
                        <c:v>23.56</c:v>
                      </c:pt>
                      <c:pt idx="403">
                        <c:v>23.57</c:v>
                      </c:pt>
                      <c:pt idx="404">
                        <c:v>23.58</c:v>
                      </c:pt>
                      <c:pt idx="405">
                        <c:v>23.58</c:v>
                      </c:pt>
                      <c:pt idx="406">
                        <c:v>23.59</c:v>
                      </c:pt>
                      <c:pt idx="407">
                        <c:v>23.6</c:v>
                      </c:pt>
                      <c:pt idx="408">
                        <c:v>23.61</c:v>
                      </c:pt>
                      <c:pt idx="409">
                        <c:v>23.62</c:v>
                      </c:pt>
                      <c:pt idx="410">
                        <c:v>23.63</c:v>
                      </c:pt>
                      <c:pt idx="411">
                        <c:v>23.64</c:v>
                      </c:pt>
                      <c:pt idx="412">
                        <c:v>23.64</c:v>
                      </c:pt>
                      <c:pt idx="413">
                        <c:v>23.65</c:v>
                      </c:pt>
                      <c:pt idx="414">
                        <c:v>23.66</c:v>
                      </c:pt>
                      <c:pt idx="415">
                        <c:v>23.67</c:v>
                      </c:pt>
                      <c:pt idx="416">
                        <c:v>23.68</c:v>
                      </c:pt>
                      <c:pt idx="417">
                        <c:v>23.68</c:v>
                      </c:pt>
                      <c:pt idx="418">
                        <c:v>23.69</c:v>
                      </c:pt>
                      <c:pt idx="419">
                        <c:v>23.7</c:v>
                      </c:pt>
                      <c:pt idx="420">
                        <c:v>23.71</c:v>
                      </c:pt>
                      <c:pt idx="421">
                        <c:v>23.71</c:v>
                      </c:pt>
                      <c:pt idx="422">
                        <c:v>23.72</c:v>
                      </c:pt>
                      <c:pt idx="423">
                        <c:v>23.73</c:v>
                      </c:pt>
                      <c:pt idx="424">
                        <c:v>23.73</c:v>
                      </c:pt>
                      <c:pt idx="425">
                        <c:v>23.74</c:v>
                      </c:pt>
                      <c:pt idx="426">
                        <c:v>23.75</c:v>
                      </c:pt>
                      <c:pt idx="427">
                        <c:v>23.76</c:v>
                      </c:pt>
                      <c:pt idx="428">
                        <c:v>23.76</c:v>
                      </c:pt>
                      <c:pt idx="429">
                        <c:v>23.77</c:v>
                      </c:pt>
                      <c:pt idx="430">
                        <c:v>23.77</c:v>
                      </c:pt>
                      <c:pt idx="431">
                        <c:v>23.78</c:v>
                      </c:pt>
                      <c:pt idx="432">
                        <c:v>23.79</c:v>
                      </c:pt>
                      <c:pt idx="433">
                        <c:v>23.79</c:v>
                      </c:pt>
                      <c:pt idx="434">
                        <c:v>23.8</c:v>
                      </c:pt>
                      <c:pt idx="435">
                        <c:v>23.8</c:v>
                      </c:pt>
                      <c:pt idx="436">
                        <c:v>23.81</c:v>
                      </c:pt>
                      <c:pt idx="437">
                        <c:v>23.82</c:v>
                      </c:pt>
                      <c:pt idx="438">
                        <c:v>23.82</c:v>
                      </c:pt>
                      <c:pt idx="439">
                        <c:v>23.83</c:v>
                      </c:pt>
                      <c:pt idx="440">
                        <c:v>23.83</c:v>
                      </c:pt>
                      <c:pt idx="441">
                        <c:v>23.84</c:v>
                      </c:pt>
                      <c:pt idx="442">
                        <c:v>23.84</c:v>
                      </c:pt>
                      <c:pt idx="443">
                        <c:v>23.85</c:v>
                      </c:pt>
                      <c:pt idx="444">
                        <c:v>23.86</c:v>
                      </c:pt>
                      <c:pt idx="445">
                        <c:v>23.86</c:v>
                      </c:pt>
                      <c:pt idx="446">
                        <c:v>23.86</c:v>
                      </c:pt>
                      <c:pt idx="447">
                        <c:v>23.87</c:v>
                      </c:pt>
                      <c:pt idx="448">
                        <c:v>23.87</c:v>
                      </c:pt>
                      <c:pt idx="449">
                        <c:v>23.88</c:v>
                      </c:pt>
                      <c:pt idx="450">
                        <c:v>23.89</c:v>
                      </c:pt>
                      <c:pt idx="451">
                        <c:v>23.89</c:v>
                      </c:pt>
                      <c:pt idx="452">
                        <c:v>23.89</c:v>
                      </c:pt>
                      <c:pt idx="453">
                        <c:v>23.9</c:v>
                      </c:pt>
                      <c:pt idx="454">
                        <c:v>23.9</c:v>
                      </c:pt>
                      <c:pt idx="455">
                        <c:v>23.91</c:v>
                      </c:pt>
                      <c:pt idx="456">
                        <c:v>23.91</c:v>
                      </c:pt>
                      <c:pt idx="457">
                        <c:v>23.92</c:v>
                      </c:pt>
                      <c:pt idx="458">
                        <c:v>23.92</c:v>
                      </c:pt>
                      <c:pt idx="459">
                        <c:v>23.93</c:v>
                      </c:pt>
                      <c:pt idx="460">
                        <c:v>23.93</c:v>
                      </c:pt>
                      <c:pt idx="461">
                        <c:v>23.94</c:v>
                      </c:pt>
                      <c:pt idx="462">
                        <c:v>23.94</c:v>
                      </c:pt>
                      <c:pt idx="463">
                        <c:v>23.94</c:v>
                      </c:pt>
                      <c:pt idx="464">
                        <c:v>23.95</c:v>
                      </c:pt>
                      <c:pt idx="465">
                        <c:v>23.95</c:v>
                      </c:pt>
                      <c:pt idx="466">
                        <c:v>23.96</c:v>
                      </c:pt>
                      <c:pt idx="467">
                        <c:v>23.96</c:v>
                      </c:pt>
                      <c:pt idx="468">
                        <c:v>23.96</c:v>
                      </c:pt>
                      <c:pt idx="469">
                        <c:v>23.97</c:v>
                      </c:pt>
                      <c:pt idx="470">
                        <c:v>23.97</c:v>
                      </c:pt>
                      <c:pt idx="471">
                        <c:v>23.98</c:v>
                      </c:pt>
                      <c:pt idx="472">
                        <c:v>23.98</c:v>
                      </c:pt>
                      <c:pt idx="473">
                        <c:v>23.98</c:v>
                      </c:pt>
                      <c:pt idx="474">
                        <c:v>23.99</c:v>
                      </c:pt>
                      <c:pt idx="475">
                        <c:v>23.99</c:v>
                      </c:pt>
                      <c:pt idx="476">
                        <c:v>24</c:v>
                      </c:pt>
                      <c:pt idx="477">
                        <c:v>24</c:v>
                      </c:pt>
                      <c:pt idx="478">
                        <c:v>24</c:v>
                      </c:pt>
                      <c:pt idx="479">
                        <c:v>24.01</c:v>
                      </c:pt>
                      <c:pt idx="480">
                        <c:v>24.01</c:v>
                      </c:pt>
                      <c:pt idx="481">
                        <c:v>24.01</c:v>
                      </c:pt>
                      <c:pt idx="482">
                        <c:v>24.02</c:v>
                      </c:pt>
                      <c:pt idx="483">
                        <c:v>24.02</c:v>
                      </c:pt>
                      <c:pt idx="484">
                        <c:v>24.02</c:v>
                      </c:pt>
                      <c:pt idx="485">
                        <c:v>24.03</c:v>
                      </c:pt>
                      <c:pt idx="486">
                        <c:v>24.03</c:v>
                      </c:pt>
                      <c:pt idx="487">
                        <c:v>24.03</c:v>
                      </c:pt>
                      <c:pt idx="488">
                        <c:v>24.04</c:v>
                      </c:pt>
                      <c:pt idx="489">
                        <c:v>24.04</c:v>
                      </c:pt>
                      <c:pt idx="490">
                        <c:v>24.04</c:v>
                      </c:pt>
                      <c:pt idx="491">
                        <c:v>24.05</c:v>
                      </c:pt>
                      <c:pt idx="492">
                        <c:v>24.05</c:v>
                      </c:pt>
                      <c:pt idx="493">
                        <c:v>24.05</c:v>
                      </c:pt>
                      <c:pt idx="494">
                        <c:v>24.06</c:v>
                      </c:pt>
                      <c:pt idx="495">
                        <c:v>24.06</c:v>
                      </c:pt>
                      <c:pt idx="496">
                        <c:v>24.06</c:v>
                      </c:pt>
                      <c:pt idx="497">
                        <c:v>24.07</c:v>
                      </c:pt>
                      <c:pt idx="498">
                        <c:v>24.07</c:v>
                      </c:pt>
                      <c:pt idx="499">
                        <c:v>24.07</c:v>
                      </c:pt>
                      <c:pt idx="500">
                        <c:v>24.08</c:v>
                      </c:pt>
                      <c:pt idx="501">
                        <c:v>24.08</c:v>
                      </c:pt>
                      <c:pt idx="502">
                        <c:v>24.08</c:v>
                      </c:pt>
                      <c:pt idx="503">
                        <c:v>24.08</c:v>
                      </c:pt>
                      <c:pt idx="504">
                        <c:v>24.09</c:v>
                      </c:pt>
                      <c:pt idx="505">
                        <c:v>24.09</c:v>
                      </c:pt>
                      <c:pt idx="506">
                        <c:v>24.09</c:v>
                      </c:pt>
                      <c:pt idx="507">
                        <c:v>24.1</c:v>
                      </c:pt>
                      <c:pt idx="508">
                        <c:v>24.1</c:v>
                      </c:pt>
                      <c:pt idx="509">
                        <c:v>24.1</c:v>
                      </c:pt>
                      <c:pt idx="510">
                        <c:v>24.1</c:v>
                      </c:pt>
                      <c:pt idx="511">
                        <c:v>24.11</c:v>
                      </c:pt>
                      <c:pt idx="512">
                        <c:v>24.11</c:v>
                      </c:pt>
                      <c:pt idx="513">
                        <c:v>24.11</c:v>
                      </c:pt>
                      <c:pt idx="514">
                        <c:v>24.11</c:v>
                      </c:pt>
                      <c:pt idx="515">
                        <c:v>24.12</c:v>
                      </c:pt>
                      <c:pt idx="516">
                        <c:v>24.12</c:v>
                      </c:pt>
                      <c:pt idx="517">
                        <c:v>24.12</c:v>
                      </c:pt>
                      <c:pt idx="518">
                        <c:v>24.13</c:v>
                      </c:pt>
                      <c:pt idx="519">
                        <c:v>24.13</c:v>
                      </c:pt>
                      <c:pt idx="520">
                        <c:v>24.13</c:v>
                      </c:pt>
                      <c:pt idx="521">
                        <c:v>24.13</c:v>
                      </c:pt>
                      <c:pt idx="522">
                        <c:v>24.14</c:v>
                      </c:pt>
                      <c:pt idx="523">
                        <c:v>24.14</c:v>
                      </c:pt>
                      <c:pt idx="524">
                        <c:v>24.14</c:v>
                      </c:pt>
                      <c:pt idx="525">
                        <c:v>24.14</c:v>
                      </c:pt>
                      <c:pt idx="526">
                        <c:v>24.15</c:v>
                      </c:pt>
                      <c:pt idx="527">
                        <c:v>24.15</c:v>
                      </c:pt>
                      <c:pt idx="528">
                        <c:v>24.15</c:v>
                      </c:pt>
                      <c:pt idx="529">
                        <c:v>24.15</c:v>
                      </c:pt>
                      <c:pt idx="530">
                        <c:v>24.16</c:v>
                      </c:pt>
                      <c:pt idx="531">
                        <c:v>24.16</c:v>
                      </c:pt>
                      <c:pt idx="532">
                        <c:v>24.16</c:v>
                      </c:pt>
                      <c:pt idx="533">
                        <c:v>24.16</c:v>
                      </c:pt>
                      <c:pt idx="534">
                        <c:v>24.17</c:v>
                      </c:pt>
                      <c:pt idx="535">
                        <c:v>24.17</c:v>
                      </c:pt>
                      <c:pt idx="536">
                        <c:v>24.17</c:v>
                      </c:pt>
                      <c:pt idx="537">
                        <c:v>24.17</c:v>
                      </c:pt>
                      <c:pt idx="538">
                        <c:v>24.18</c:v>
                      </c:pt>
                      <c:pt idx="539">
                        <c:v>24.18</c:v>
                      </c:pt>
                      <c:pt idx="540">
                        <c:v>24.18</c:v>
                      </c:pt>
                      <c:pt idx="541">
                        <c:v>24.18</c:v>
                      </c:pt>
                      <c:pt idx="542">
                        <c:v>24.18</c:v>
                      </c:pt>
                      <c:pt idx="543">
                        <c:v>24.19</c:v>
                      </c:pt>
                      <c:pt idx="544">
                        <c:v>24.19</c:v>
                      </c:pt>
                      <c:pt idx="545">
                        <c:v>24.19</c:v>
                      </c:pt>
                      <c:pt idx="546">
                        <c:v>24.19</c:v>
                      </c:pt>
                      <c:pt idx="547">
                        <c:v>24.2</c:v>
                      </c:pt>
                      <c:pt idx="548">
                        <c:v>24.2</c:v>
                      </c:pt>
                      <c:pt idx="549">
                        <c:v>24.2</c:v>
                      </c:pt>
                      <c:pt idx="550">
                        <c:v>24.2</c:v>
                      </c:pt>
                      <c:pt idx="551">
                        <c:v>24.2</c:v>
                      </c:pt>
                      <c:pt idx="552">
                        <c:v>24.2</c:v>
                      </c:pt>
                      <c:pt idx="553">
                        <c:v>24.21</c:v>
                      </c:pt>
                      <c:pt idx="554">
                        <c:v>24.21</c:v>
                      </c:pt>
                      <c:pt idx="555">
                        <c:v>24.21</c:v>
                      </c:pt>
                      <c:pt idx="556">
                        <c:v>24.21</c:v>
                      </c:pt>
                      <c:pt idx="557">
                        <c:v>24.22</c:v>
                      </c:pt>
                      <c:pt idx="558">
                        <c:v>24.22</c:v>
                      </c:pt>
                      <c:pt idx="559">
                        <c:v>24.22</c:v>
                      </c:pt>
                      <c:pt idx="560">
                        <c:v>24.22</c:v>
                      </c:pt>
                      <c:pt idx="561">
                        <c:v>24.22</c:v>
                      </c:pt>
                      <c:pt idx="562">
                        <c:v>24.22</c:v>
                      </c:pt>
                      <c:pt idx="563">
                        <c:v>24.23</c:v>
                      </c:pt>
                      <c:pt idx="564">
                        <c:v>24.23</c:v>
                      </c:pt>
                      <c:pt idx="565">
                        <c:v>24.23</c:v>
                      </c:pt>
                      <c:pt idx="566">
                        <c:v>24.23</c:v>
                      </c:pt>
                      <c:pt idx="567">
                        <c:v>24.23</c:v>
                      </c:pt>
                      <c:pt idx="568">
                        <c:v>24.24</c:v>
                      </c:pt>
                      <c:pt idx="569">
                        <c:v>24.24</c:v>
                      </c:pt>
                      <c:pt idx="570">
                        <c:v>24.24</c:v>
                      </c:pt>
                      <c:pt idx="571">
                        <c:v>24.24</c:v>
                      </c:pt>
                      <c:pt idx="572">
                        <c:v>24.24</c:v>
                      </c:pt>
                      <c:pt idx="573">
                        <c:v>24.24</c:v>
                      </c:pt>
                      <c:pt idx="574">
                        <c:v>24.25</c:v>
                      </c:pt>
                      <c:pt idx="575">
                        <c:v>24.25</c:v>
                      </c:pt>
                      <c:pt idx="576">
                        <c:v>24.25</c:v>
                      </c:pt>
                      <c:pt idx="577">
                        <c:v>24.25</c:v>
                      </c:pt>
                      <c:pt idx="578">
                        <c:v>24.25</c:v>
                      </c:pt>
                      <c:pt idx="579">
                        <c:v>24.25</c:v>
                      </c:pt>
                      <c:pt idx="580">
                        <c:v>24.26</c:v>
                      </c:pt>
                      <c:pt idx="581">
                        <c:v>24.26</c:v>
                      </c:pt>
                      <c:pt idx="582">
                        <c:v>24.26</c:v>
                      </c:pt>
                      <c:pt idx="583">
                        <c:v>24.26</c:v>
                      </c:pt>
                      <c:pt idx="584">
                        <c:v>24.26</c:v>
                      </c:pt>
                      <c:pt idx="585">
                        <c:v>24.26</c:v>
                      </c:pt>
                      <c:pt idx="586">
                        <c:v>24.26</c:v>
                      </c:pt>
                      <c:pt idx="587">
                        <c:v>24.27</c:v>
                      </c:pt>
                      <c:pt idx="588">
                        <c:v>24.27</c:v>
                      </c:pt>
                      <c:pt idx="589">
                        <c:v>24.27</c:v>
                      </c:pt>
                      <c:pt idx="590">
                        <c:v>24.27</c:v>
                      </c:pt>
                      <c:pt idx="591">
                        <c:v>24.27</c:v>
                      </c:pt>
                      <c:pt idx="592">
                        <c:v>24.28</c:v>
                      </c:pt>
                      <c:pt idx="593">
                        <c:v>24.28</c:v>
                      </c:pt>
                      <c:pt idx="594">
                        <c:v>24.28</c:v>
                      </c:pt>
                      <c:pt idx="595">
                        <c:v>24.28</c:v>
                      </c:pt>
                      <c:pt idx="596">
                        <c:v>24.28</c:v>
                      </c:pt>
                      <c:pt idx="597">
                        <c:v>24.28</c:v>
                      </c:pt>
                      <c:pt idx="598">
                        <c:v>24.29</c:v>
                      </c:pt>
                      <c:pt idx="599">
                        <c:v>24.29</c:v>
                      </c:pt>
                      <c:pt idx="600">
                        <c:v>24.29</c:v>
                      </c:pt>
                      <c:pt idx="601">
                        <c:v>24.29</c:v>
                      </c:pt>
                      <c:pt idx="602">
                        <c:v>24.29</c:v>
                      </c:pt>
                      <c:pt idx="603">
                        <c:v>24.29</c:v>
                      </c:pt>
                      <c:pt idx="604">
                        <c:v>24.29</c:v>
                      </c:pt>
                      <c:pt idx="605">
                        <c:v>24.3</c:v>
                      </c:pt>
                      <c:pt idx="606">
                        <c:v>24.3</c:v>
                      </c:pt>
                      <c:pt idx="607">
                        <c:v>24.3</c:v>
                      </c:pt>
                      <c:pt idx="608">
                        <c:v>24.3</c:v>
                      </c:pt>
                      <c:pt idx="609">
                        <c:v>24.3</c:v>
                      </c:pt>
                      <c:pt idx="610">
                        <c:v>24.3</c:v>
                      </c:pt>
                      <c:pt idx="611">
                        <c:v>24.3</c:v>
                      </c:pt>
                      <c:pt idx="612">
                        <c:v>24.31</c:v>
                      </c:pt>
                      <c:pt idx="613">
                        <c:v>24.31</c:v>
                      </c:pt>
                      <c:pt idx="614">
                        <c:v>24.31</c:v>
                      </c:pt>
                      <c:pt idx="615">
                        <c:v>24.31</c:v>
                      </c:pt>
                      <c:pt idx="616">
                        <c:v>24.31</c:v>
                      </c:pt>
                      <c:pt idx="617">
                        <c:v>24.31</c:v>
                      </c:pt>
                      <c:pt idx="618">
                        <c:v>24.31</c:v>
                      </c:pt>
                      <c:pt idx="619">
                        <c:v>24.32</c:v>
                      </c:pt>
                      <c:pt idx="620">
                        <c:v>24.32</c:v>
                      </c:pt>
                      <c:pt idx="621">
                        <c:v>24.32</c:v>
                      </c:pt>
                      <c:pt idx="622">
                        <c:v>24.32</c:v>
                      </c:pt>
                      <c:pt idx="623">
                        <c:v>24.32</c:v>
                      </c:pt>
                      <c:pt idx="624">
                        <c:v>24.32</c:v>
                      </c:pt>
                      <c:pt idx="625">
                        <c:v>24.32</c:v>
                      </c:pt>
                      <c:pt idx="626">
                        <c:v>24.32</c:v>
                      </c:pt>
                      <c:pt idx="627">
                        <c:v>24.32</c:v>
                      </c:pt>
                      <c:pt idx="628">
                        <c:v>24.33</c:v>
                      </c:pt>
                      <c:pt idx="629">
                        <c:v>24.33</c:v>
                      </c:pt>
                      <c:pt idx="630">
                        <c:v>24.33</c:v>
                      </c:pt>
                      <c:pt idx="631">
                        <c:v>24.33</c:v>
                      </c:pt>
                      <c:pt idx="632">
                        <c:v>24.33</c:v>
                      </c:pt>
                      <c:pt idx="633">
                        <c:v>24.33</c:v>
                      </c:pt>
                      <c:pt idx="634">
                        <c:v>24.33</c:v>
                      </c:pt>
                      <c:pt idx="635">
                        <c:v>24.33</c:v>
                      </c:pt>
                      <c:pt idx="636">
                        <c:v>24.34</c:v>
                      </c:pt>
                      <c:pt idx="637">
                        <c:v>24.34</c:v>
                      </c:pt>
                      <c:pt idx="638">
                        <c:v>24.34</c:v>
                      </c:pt>
                      <c:pt idx="639">
                        <c:v>24.34</c:v>
                      </c:pt>
                      <c:pt idx="640">
                        <c:v>24.34</c:v>
                      </c:pt>
                      <c:pt idx="641">
                        <c:v>24.34</c:v>
                      </c:pt>
                      <c:pt idx="642">
                        <c:v>24.34</c:v>
                      </c:pt>
                      <c:pt idx="643">
                        <c:v>24.34</c:v>
                      </c:pt>
                      <c:pt idx="644">
                        <c:v>24.35</c:v>
                      </c:pt>
                      <c:pt idx="645">
                        <c:v>24.35</c:v>
                      </c:pt>
                      <c:pt idx="646">
                        <c:v>24.35</c:v>
                      </c:pt>
                      <c:pt idx="647">
                        <c:v>24.35</c:v>
                      </c:pt>
                      <c:pt idx="648">
                        <c:v>24.35</c:v>
                      </c:pt>
                      <c:pt idx="649">
                        <c:v>24.35</c:v>
                      </c:pt>
                      <c:pt idx="650">
                        <c:v>24.35</c:v>
                      </c:pt>
                      <c:pt idx="651">
                        <c:v>24.35</c:v>
                      </c:pt>
                      <c:pt idx="652">
                        <c:v>24.36</c:v>
                      </c:pt>
                      <c:pt idx="653">
                        <c:v>24.36</c:v>
                      </c:pt>
                      <c:pt idx="654">
                        <c:v>24.36</c:v>
                      </c:pt>
                      <c:pt idx="655">
                        <c:v>24.36</c:v>
                      </c:pt>
                      <c:pt idx="656">
                        <c:v>24.36</c:v>
                      </c:pt>
                      <c:pt idx="657">
                        <c:v>24.36</c:v>
                      </c:pt>
                      <c:pt idx="658">
                        <c:v>24.36</c:v>
                      </c:pt>
                      <c:pt idx="659">
                        <c:v>24.36</c:v>
                      </c:pt>
                      <c:pt idx="660">
                        <c:v>24.36</c:v>
                      </c:pt>
                      <c:pt idx="661">
                        <c:v>24.37</c:v>
                      </c:pt>
                      <c:pt idx="662">
                        <c:v>24.37</c:v>
                      </c:pt>
                      <c:pt idx="663">
                        <c:v>24.37</c:v>
                      </c:pt>
                      <c:pt idx="664">
                        <c:v>24.37</c:v>
                      </c:pt>
                      <c:pt idx="665">
                        <c:v>24.37</c:v>
                      </c:pt>
                      <c:pt idx="666">
                        <c:v>24.37</c:v>
                      </c:pt>
                      <c:pt idx="667">
                        <c:v>24.37</c:v>
                      </c:pt>
                      <c:pt idx="668">
                        <c:v>24.37</c:v>
                      </c:pt>
                      <c:pt idx="669">
                        <c:v>24.37</c:v>
                      </c:pt>
                      <c:pt idx="670">
                        <c:v>24.37</c:v>
                      </c:pt>
                      <c:pt idx="671">
                        <c:v>24.38</c:v>
                      </c:pt>
                      <c:pt idx="672">
                        <c:v>24.38</c:v>
                      </c:pt>
                      <c:pt idx="673">
                        <c:v>24.38</c:v>
                      </c:pt>
                      <c:pt idx="674">
                        <c:v>24.38</c:v>
                      </c:pt>
                      <c:pt idx="675">
                        <c:v>24.38</c:v>
                      </c:pt>
                      <c:pt idx="676">
                        <c:v>24.38</c:v>
                      </c:pt>
                      <c:pt idx="677">
                        <c:v>24.38</c:v>
                      </c:pt>
                      <c:pt idx="678">
                        <c:v>24.38</c:v>
                      </c:pt>
                      <c:pt idx="679">
                        <c:v>24.38</c:v>
                      </c:pt>
                      <c:pt idx="680">
                        <c:v>24.39</c:v>
                      </c:pt>
                      <c:pt idx="681">
                        <c:v>24.39</c:v>
                      </c:pt>
                      <c:pt idx="682">
                        <c:v>24.39</c:v>
                      </c:pt>
                      <c:pt idx="683">
                        <c:v>24.39</c:v>
                      </c:pt>
                      <c:pt idx="684">
                        <c:v>24.39</c:v>
                      </c:pt>
                      <c:pt idx="685">
                        <c:v>24.39</c:v>
                      </c:pt>
                      <c:pt idx="686">
                        <c:v>24.39</c:v>
                      </c:pt>
                      <c:pt idx="687">
                        <c:v>24.39</c:v>
                      </c:pt>
                      <c:pt idx="688">
                        <c:v>24.39</c:v>
                      </c:pt>
                      <c:pt idx="689">
                        <c:v>24.39</c:v>
                      </c:pt>
                      <c:pt idx="690">
                        <c:v>24.39</c:v>
                      </c:pt>
                      <c:pt idx="691">
                        <c:v>24.39</c:v>
                      </c:pt>
                      <c:pt idx="692">
                        <c:v>24.39</c:v>
                      </c:pt>
                      <c:pt idx="693">
                        <c:v>24.4</c:v>
                      </c:pt>
                      <c:pt idx="694">
                        <c:v>24.4</c:v>
                      </c:pt>
                      <c:pt idx="695">
                        <c:v>24.4</c:v>
                      </c:pt>
                      <c:pt idx="696">
                        <c:v>24.4</c:v>
                      </c:pt>
                      <c:pt idx="697">
                        <c:v>24.4</c:v>
                      </c:pt>
                      <c:pt idx="698">
                        <c:v>24.4</c:v>
                      </c:pt>
                      <c:pt idx="699">
                        <c:v>24.4</c:v>
                      </c:pt>
                      <c:pt idx="700">
                        <c:v>24.4</c:v>
                      </c:pt>
                      <c:pt idx="701">
                        <c:v>24.4</c:v>
                      </c:pt>
                      <c:pt idx="702">
                        <c:v>24.4</c:v>
                      </c:pt>
                      <c:pt idx="703">
                        <c:v>24.4</c:v>
                      </c:pt>
                      <c:pt idx="704">
                        <c:v>24.4</c:v>
                      </c:pt>
                      <c:pt idx="705">
                        <c:v>24.41</c:v>
                      </c:pt>
                      <c:pt idx="706">
                        <c:v>24.41</c:v>
                      </c:pt>
                      <c:pt idx="707">
                        <c:v>24.41</c:v>
                      </c:pt>
                      <c:pt idx="708">
                        <c:v>24.41</c:v>
                      </c:pt>
                      <c:pt idx="709">
                        <c:v>24.41</c:v>
                      </c:pt>
                      <c:pt idx="710">
                        <c:v>24.41</c:v>
                      </c:pt>
                      <c:pt idx="711">
                        <c:v>24.41</c:v>
                      </c:pt>
                      <c:pt idx="712">
                        <c:v>24.41</c:v>
                      </c:pt>
                      <c:pt idx="713">
                        <c:v>24.41</c:v>
                      </c:pt>
                      <c:pt idx="714">
                        <c:v>24.41</c:v>
                      </c:pt>
                      <c:pt idx="715">
                        <c:v>24.41</c:v>
                      </c:pt>
                      <c:pt idx="716">
                        <c:v>24.41</c:v>
                      </c:pt>
                      <c:pt idx="717">
                        <c:v>24.41</c:v>
                      </c:pt>
                      <c:pt idx="718">
                        <c:v>24.41</c:v>
                      </c:pt>
                      <c:pt idx="719">
                        <c:v>24.42</c:v>
                      </c:pt>
                      <c:pt idx="720">
                        <c:v>24.42</c:v>
                      </c:pt>
                      <c:pt idx="721">
                        <c:v>24.42</c:v>
                      </c:pt>
                      <c:pt idx="722">
                        <c:v>24.42</c:v>
                      </c:pt>
                      <c:pt idx="723">
                        <c:v>24.42</c:v>
                      </c:pt>
                      <c:pt idx="724">
                        <c:v>24.42</c:v>
                      </c:pt>
                      <c:pt idx="725">
                        <c:v>24.42</c:v>
                      </c:pt>
                      <c:pt idx="726">
                        <c:v>24.42</c:v>
                      </c:pt>
                      <c:pt idx="727">
                        <c:v>24.42</c:v>
                      </c:pt>
                      <c:pt idx="728">
                        <c:v>24.42</c:v>
                      </c:pt>
                      <c:pt idx="729">
                        <c:v>24.42</c:v>
                      </c:pt>
                      <c:pt idx="730">
                        <c:v>24.42</c:v>
                      </c:pt>
                      <c:pt idx="731">
                        <c:v>24.42</c:v>
                      </c:pt>
                      <c:pt idx="732">
                        <c:v>24.42</c:v>
                      </c:pt>
                      <c:pt idx="733">
                        <c:v>24.42</c:v>
                      </c:pt>
                      <c:pt idx="734">
                        <c:v>24.42</c:v>
                      </c:pt>
                      <c:pt idx="735">
                        <c:v>24.42</c:v>
                      </c:pt>
                      <c:pt idx="736">
                        <c:v>24.43</c:v>
                      </c:pt>
                      <c:pt idx="737">
                        <c:v>24.43</c:v>
                      </c:pt>
                      <c:pt idx="738">
                        <c:v>24.43</c:v>
                      </c:pt>
                      <c:pt idx="739">
                        <c:v>24.43</c:v>
                      </c:pt>
                      <c:pt idx="740">
                        <c:v>24.43</c:v>
                      </c:pt>
                      <c:pt idx="741">
                        <c:v>24.43</c:v>
                      </c:pt>
                      <c:pt idx="742">
                        <c:v>24.43</c:v>
                      </c:pt>
                      <c:pt idx="743">
                        <c:v>24.43</c:v>
                      </c:pt>
                      <c:pt idx="744">
                        <c:v>24.43</c:v>
                      </c:pt>
                      <c:pt idx="745">
                        <c:v>24.43</c:v>
                      </c:pt>
                      <c:pt idx="746">
                        <c:v>24.43</c:v>
                      </c:pt>
                      <c:pt idx="747">
                        <c:v>24.43</c:v>
                      </c:pt>
                      <c:pt idx="748">
                        <c:v>24.43</c:v>
                      </c:pt>
                      <c:pt idx="749">
                        <c:v>24.43</c:v>
                      </c:pt>
                      <c:pt idx="750">
                        <c:v>24.43</c:v>
                      </c:pt>
                      <c:pt idx="751">
                        <c:v>24.44</c:v>
                      </c:pt>
                      <c:pt idx="752">
                        <c:v>24.43</c:v>
                      </c:pt>
                      <c:pt idx="753">
                        <c:v>24.44</c:v>
                      </c:pt>
                      <c:pt idx="754">
                        <c:v>24.44</c:v>
                      </c:pt>
                      <c:pt idx="755">
                        <c:v>24.44</c:v>
                      </c:pt>
                      <c:pt idx="756">
                        <c:v>24.44</c:v>
                      </c:pt>
                      <c:pt idx="757">
                        <c:v>24.44</c:v>
                      </c:pt>
                      <c:pt idx="758">
                        <c:v>24.44</c:v>
                      </c:pt>
                      <c:pt idx="759">
                        <c:v>24.44</c:v>
                      </c:pt>
                      <c:pt idx="760">
                        <c:v>24.44</c:v>
                      </c:pt>
                      <c:pt idx="761">
                        <c:v>24.44</c:v>
                      </c:pt>
                      <c:pt idx="762">
                        <c:v>24.44</c:v>
                      </c:pt>
                      <c:pt idx="763">
                        <c:v>24.44</c:v>
                      </c:pt>
                      <c:pt idx="764">
                        <c:v>24.44</c:v>
                      </c:pt>
                      <c:pt idx="765">
                        <c:v>24.44</c:v>
                      </c:pt>
                      <c:pt idx="766">
                        <c:v>24.44</c:v>
                      </c:pt>
                      <c:pt idx="767">
                        <c:v>24.44</c:v>
                      </c:pt>
                      <c:pt idx="768">
                        <c:v>24.44</c:v>
                      </c:pt>
                      <c:pt idx="769">
                        <c:v>24.45</c:v>
                      </c:pt>
                      <c:pt idx="770">
                        <c:v>24.45</c:v>
                      </c:pt>
                      <c:pt idx="771">
                        <c:v>24.45</c:v>
                      </c:pt>
                      <c:pt idx="772">
                        <c:v>24.45</c:v>
                      </c:pt>
                      <c:pt idx="773">
                        <c:v>24.45</c:v>
                      </c:pt>
                      <c:pt idx="774">
                        <c:v>24.45</c:v>
                      </c:pt>
                      <c:pt idx="775">
                        <c:v>24.45</c:v>
                      </c:pt>
                      <c:pt idx="776">
                        <c:v>24.45</c:v>
                      </c:pt>
                      <c:pt idx="777">
                        <c:v>24.45</c:v>
                      </c:pt>
                      <c:pt idx="778">
                        <c:v>24.45</c:v>
                      </c:pt>
                      <c:pt idx="779">
                        <c:v>24.45</c:v>
                      </c:pt>
                      <c:pt idx="780">
                        <c:v>24.45</c:v>
                      </c:pt>
                      <c:pt idx="781">
                        <c:v>24.45</c:v>
                      </c:pt>
                      <c:pt idx="782">
                        <c:v>24.45</c:v>
                      </c:pt>
                      <c:pt idx="783">
                        <c:v>24.45</c:v>
                      </c:pt>
                      <c:pt idx="784">
                        <c:v>24.45</c:v>
                      </c:pt>
                      <c:pt idx="785">
                        <c:v>24.45</c:v>
                      </c:pt>
                      <c:pt idx="786">
                        <c:v>24.45</c:v>
                      </c:pt>
                      <c:pt idx="787">
                        <c:v>24.45</c:v>
                      </c:pt>
                      <c:pt idx="788">
                        <c:v>24.46</c:v>
                      </c:pt>
                      <c:pt idx="789">
                        <c:v>24.46</c:v>
                      </c:pt>
                      <c:pt idx="790">
                        <c:v>24.46</c:v>
                      </c:pt>
                      <c:pt idx="791">
                        <c:v>24.46</c:v>
                      </c:pt>
                      <c:pt idx="792">
                        <c:v>24.46</c:v>
                      </c:pt>
                      <c:pt idx="793">
                        <c:v>24.46</c:v>
                      </c:pt>
                      <c:pt idx="794">
                        <c:v>24.46</c:v>
                      </c:pt>
                      <c:pt idx="795">
                        <c:v>24.46</c:v>
                      </c:pt>
                      <c:pt idx="796">
                        <c:v>24.46</c:v>
                      </c:pt>
                      <c:pt idx="797">
                        <c:v>24.46</c:v>
                      </c:pt>
                      <c:pt idx="798">
                        <c:v>24.46</c:v>
                      </c:pt>
                      <c:pt idx="799">
                        <c:v>24.46</c:v>
                      </c:pt>
                    </c:numCache>
                  </c:numRef>
                </c:yVal>
                <c:smooth val="0"/>
                <c:extLst xmlns:c15="http://schemas.microsoft.com/office/drawing/2012/chart">
                  <c:ext xmlns:c16="http://schemas.microsoft.com/office/drawing/2014/chart" uri="{C3380CC4-5D6E-409C-BE32-E72D297353CC}">
                    <c16:uniqueId val="{0000000C-CE37-484E-875F-A7440BAA942C}"/>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GM1808A_TH!$C$3</c15:sqref>
                        </c15:formulaRef>
                      </c:ext>
                    </c:extLst>
                    <c:strCache>
                      <c:ptCount val="1"/>
                      <c:pt idx="0">
                        <c:v>Z-0-OR-5/TH</c:v>
                      </c:pt>
                    </c:strCache>
                  </c:strRef>
                </c:tx>
                <c:spPr>
                  <a:ln w="19050" cap="rnd">
                    <a:solidFill>
                      <a:srgbClr val="FFC000"/>
                    </a:solidFill>
                    <a:round/>
                  </a:ln>
                  <a:effectLst/>
                </c:spPr>
                <c:marker>
                  <c:symbol val="none"/>
                </c:marker>
                <c:xVal>
                  <c:numRef>
                    <c:extLst xmlns:c15="http://schemas.microsoft.com/office/drawing/2012/chart">
                      <c:ext xmlns:c15="http://schemas.microsoft.com/office/drawing/2012/chart" uri="{02D57815-91ED-43cb-92C2-25804820EDAC}">
                        <c15:formulaRef>
                          <c15:sqref>GM1808A_TH!$C$25:$C$824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GM1808A_TH!$D$25:$D$824</c15:sqref>
                        </c15:formulaRef>
                      </c:ext>
                    </c:extLst>
                    <c:numCache>
                      <c:formatCode>General</c:formatCode>
                      <c:ptCount val="800"/>
                      <c:pt idx="0">
                        <c:v>0</c:v>
                      </c:pt>
                      <c:pt idx="1">
                        <c:v>7.53</c:v>
                      </c:pt>
                      <c:pt idx="2">
                        <c:v>10.97</c:v>
                      </c:pt>
                      <c:pt idx="3">
                        <c:v>11.84</c:v>
                      </c:pt>
                      <c:pt idx="4">
                        <c:v>11.66</c:v>
                      </c:pt>
                      <c:pt idx="5">
                        <c:v>11.16</c:v>
                      </c:pt>
                      <c:pt idx="6">
                        <c:v>10.77</c:v>
                      </c:pt>
                      <c:pt idx="7">
                        <c:v>10.42</c:v>
                      </c:pt>
                      <c:pt idx="8">
                        <c:v>10.210000000000001</c:v>
                      </c:pt>
                      <c:pt idx="9">
                        <c:v>10.039999999999999</c:v>
                      </c:pt>
                      <c:pt idx="10">
                        <c:v>9.7200000000000006</c:v>
                      </c:pt>
                      <c:pt idx="11">
                        <c:v>9.66</c:v>
                      </c:pt>
                      <c:pt idx="12">
                        <c:v>9.5500000000000007</c:v>
                      </c:pt>
                      <c:pt idx="13">
                        <c:v>9.4499999999999993</c:v>
                      </c:pt>
                      <c:pt idx="14">
                        <c:v>9.35</c:v>
                      </c:pt>
                      <c:pt idx="15">
                        <c:v>9.26</c:v>
                      </c:pt>
                      <c:pt idx="16">
                        <c:v>9.17</c:v>
                      </c:pt>
                      <c:pt idx="17">
                        <c:v>9.1</c:v>
                      </c:pt>
                      <c:pt idx="18">
                        <c:v>9.0299999999999994</c:v>
                      </c:pt>
                      <c:pt idx="19">
                        <c:v>8.9700000000000006</c:v>
                      </c:pt>
                      <c:pt idx="20">
                        <c:v>8.9</c:v>
                      </c:pt>
                      <c:pt idx="21">
                        <c:v>8.84</c:v>
                      </c:pt>
                      <c:pt idx="22">
                        <c:v>8.77</c:v>
                      </c:pt>
                      <c:pt idx="23">
                        <c:v>8.7100000000000009</c:v>
                      </c:pt>
                      <c:pt idx="24">
                        <c:v>8.65</c:v>
                      </c:pt>
                      <c:pt idx="25">
                        <c:v>8.6</c:v>
                      </c:pt>
                      <c:pt idx="26">
                        <c:v>8.5500000000000007</c:v>
                      </c:pt>
                      <c:pt idx="27">
                        <c:v>8.5</c:v>
                      </c:pt>
                      <c:pt idx="28">
                        <c:v>8.4499999999999993</c:v>
                      </c:pt>
                      <c:pt idx="29">
                        <c:v>8.4</c:v>
                      </c:pt>
                      <c:pt idx="30">
                        <c:v>8.36</c:v>
                      </c:pt>
                      <c:pt idx="31">
                        <c:v>8.32</c:v>
                      </c:pt>
                      <c:pt idx="32">
                        <c:v>8.2799999999999994</c:v>
                      </c:pt>
                      <c:pt idx="33">
                        <c:v>8.24</c:v>
                      </c:pt>
                      <c:pt idx="34">
                        <c:v>8.1999999999999993</c:v>
                      </c:pt>
                      <c:pt idx="35">
                        <c:v>8.16</c:v>
                      </c:pt>
                      <c:pt idx="36">
                        <c:v>8.1300000000000008</c:v>
                      </c:pt>
                      <c:pt idx="37">
                        <c:v>8.09</c:v>
                      </c:pt>
                      <c:pt idx="38">
                        <c:v>8.06</c:v>
                      </c:pt>
                      <c:pt idx="39">
                        <c:v>8.02</c:v>
                      </c:pt>
                      <c:pt idx="40">
                        <c:v>7.99</c:v>
                      </c:pt>
                      <c:pt idx="41">
                        <c:v>7.96</c:v>
                      </c:pt>
                      <c:pt idx="42">
                        <c:v>7.93</c:v>
                      </c:pt>
                      <c:pt idx="43">
                        <c:v>7.9</c:v>
                      </c:pt>
                      <c:pt idx="44">
                        <c:v>7.87</c:v>
                      </c:pt>
                      <c:pt idx="45">
                        <c:v>7.85</c:v>
                      </c:pt>
                      <c:pt idx="46">
                        <c:v>7.82</c:v>
                      </c:pt>
                      <c:pt idx="47">
                        <c:v>7.8</c:v>
                      </c:pt>
                      <c:pt idx="48">
                        <c:v>7.77</c:v>
                      </c:pt>
                      <c:pt idx="49">
                        <c:v>7.75</c:v>
                      </c:pt>
                      <c:pt idx="50">
                        <c:v>7.73</c:v>
                      </c:pt>
                      <c:pt idx="51">
                        <c:v>7.7</c:v>
                      </c:pt>
                      <c:pt idx="52">
                        <c:v>7.68</c:v>
                      </c:pt>
                      <c:pt idx="53">
                        <c:v>7.66</c:v>
                      </c:pt>
                      <c:pt idx="54">
                        <c:v>7.64</c:v>
                      </c:pt>
                      <c:pt idx="55">
                        <c:v>7.62</c:v>
                      </c:pt>
                      <c:pt idx="56">
                        <c:v>7.6</c:v>
                      </c:pt>
                      <c:pt idx="57">
                        <c:v>7.59</c:v>
                      </c:pt>
                      <c:pt idx="58">
                        <c:v>7.57</c:v>
                      </c:pt>
                      <c:pt idx="59">
                        <c:v>7.55</c:v>
                      </c:pt>
                      <c:pt idx="60">
                        <c:v>7.54</c:v>
                      </c:pt>
                      <c:pt idx="61">
                        <c:v>7.52</c:v>
                      </c:pt>
                      <c:pt idx="62">
                        <c:v>7.51</c:v>
                      </c:pt>
                      <c:pt idx="63">
                        <c:v>7.49</c:v>
                      </c:pt>
                      <c:pt idx="64">
                        <c:v>7.48</c:v>
                      </c:pt>
                      <c:pt idx="65">
                        <c:v>7.46</c:v>
                      </c:pt>
                      <c:pt idx="66">
                        <c:v>7.45</c:v>
                      </c:pt>
                      <c:pt idx="67">
                        <c:v>7.44</c:v>
                      </c:pt>
                      <c:pt idx="68">
                        <c:v>7.43</c:v>
                      </c:pt>
                      <c:pt idx="69">
                        <c:v>7.42</c:v>
                      </c:pt>
                      <c:pt idx="70">
                        <c:v>7.41</c:v>
                      </c:pt>
                      <c:pt idx="71">
                        <c:v>7.4</c:v>
                      </c:pt>
                      <c:pt idx="72">
                        <c:v>7.39</c:v>
                      </c:pt>
                      <c:pt idx="73">
                        <c:v>7.38</c:v>
                      </c:pt>
                      <c:pt idx="74">
                        <c:v>7.37</c:v>
                      </c:pt>
                      <c:pt idx="75">
                        <c:v>7.36</c:v>
                      </c:pt>
                      <c:pt idx="76">
                        <c:v>7.35</c:v>
                      </c:pt>
                      <c:pt idx="77">
                        <c:v>7.35</c:v>
                      </c:pt>
                      <c:pt idx="78">
                        <c:v>7.34</c:v>
                      </c:pt>
                      <c:pt idx="79">
                        <c:v>7.33</c:v>
                      </c:pt>
                      <c:pt idx="80">
                        <c:v>7.33</c:v>
                      </c:pt>
                      <c:pt idx="81">
                        <c:v>7.32</c:v>
                      </c:pt>
                      <c:pt idx="82">
                        <c:v>7.32</c:v>
                      </c:pt>
                      <c:pt idx="83">
                        <c:v>7.31</c:v>
                      </c:pt>
                      <c:pt idx="84">
                        <c:v>7.31</c:v>
                      </c:pt>
                      <c:pt idx="85">
                        <c:v>7.31</c:v>
                      </c:pt>
                      <c:pt idx="86">
                        <c:v>7.3</c:v>
                      </c:pt>
                      <c:pt idx="87">
                        <c:v>7.3</c:v>
                      </c:pt>
                      <c:pt idx="88">
                        <c:v>7.3</c:v>
                      </c:pt>
                      <c:pt idx="89">
                        <c:v>7.3</c:v>
                      </c:pt>
                      <c:pt idx="90">
                        <c:v>7.3</c:v>
                      </c:pt>
                      <c:pt idx="91">
                        <c:v>7.3</c:v>
                      </c:pt>
                      <c:pt idx="92">
                        <c:v>7.3</c:v>
                      </c:pt>
                      <c:pt idx="93">
                        <c:v>7.3</c:v>
                      </c:pt>
                      <c:pt idx="94">
                        <c:v>7.3</c:v>
                      </c:pt>
                      <c:pt idx="95">
                        <c:v>7.3</c:v>
                      </c:pt>
                      <c:pt idx="96">
                        <c:v>7.3</c:v>
                      </c:pt>
                      <c:pt idx="97">
                        <c:v>7.3</c:v>
                      </c:pt>
                      <c:pt idx="98">
                        <c:v>7.31</c:v>
                      </c:pt>
                      <c:pt idx="99">
                        <c:v>7.31</c:v>
                      </c:pt>
                      <c:pt idx="100">
                        <c:v>7.31</c:v>
                      </c:pt>
                      <c:pt idx="101">
                        <c:v>7.32</c:v>
                      </c:pt>
                      <c:pt idx="102">
                        <c:v>7.32</c:v>
                      </c:pt>
                      <c:pt idx="103">
                        <c:v>7.33</c:v>
                      </c:pt>
                      <c:pt idx="104">
                        <c:v>7.33</c:v>
                      </c:pt>
                      <c:pt idx="105">
                        <c:v>7.34</c:v>
                      </c:pt>
                      <c:pt idx="106">
                        <c:v>7.34</c:v>
                      </c:pt>
                      <c:pt idx="107">
                        <c:v>7.35</c:v>
                      </c:pt>
                      <c:pt idx="108">
                        <c:v>7.36</c:v>
                      </c:pt>
                      <c:pt idx="109">
                        <c:v>7.37</c:v>
                      </c:pt>
                      <c:pt idx="110">
                        <c:v>7.37</c:v>
                      </c:pt>
                      <c:pt idx="111">
                        <c:v>7.37</c:v>
                      </c:pt>
                      <c:pt idx="112">
                        <c:v>7.38</c:v>
                      </c:pt>
                      <c:pt idx="113">
                        <c:v>7.39</c:v>
                      </c:pt>
                      <c:pt idx="114">
                        <c:v>7.4</c:v>
                      </c:pt>
                      <c:pt idx="115">
                        <c:v>7.41</c:v>
                      </c:pt>
                      <c:pt idx="116">
                        <c:v>7.42</c:v>
                      </c:pt>
                      <c:pt idx="117">
                        <c:v>7.43</c:v>
                      </c:pt>
                      <c:pt idx="118">
                        <c:v>7.44</c:v>
                      </c:pt>
                      <c:pt idx="119">
                        <c:v>7.46</c:v>
                      </c:pt>
                      <c:pt idx="120">
                        <c:v>7.47</c:v>
                      </c:pt>
                      <c:pt idx="121">
                        <c:v>7.49</c:v>
                      </c:pt>
                      <c:pt idx="122">
                        <c:v>7.51</c:v>
                      </c:pt>
                      <c:pt idx="123">
                        <c:v>7.52</c:v>
                      </c:pt>
                      <c:pt idx="124">
                        <c:v>7.54</c:v>
                      </c:pt>
                      <c:pt idx="125">
                        <c:v>7.56</c:v>
                      </c:pt>
                      <c:pt idx="126">
                        <c:v>7.58</c:v>
                      </c:pt>
                      <c:pt idx="127">
                        <c:v>7.61</c:v>
                      </c:pt>
                      <c:pt idx="128">
                        <c:v>7.63</c:v>
                      </c:pt>
                      <c:pt idx="129">
                        <c:v>7.65</c:v>
                      </c:pt>
                      <c:pt idx="130">
                        <c:v>7.68</c:v>
                      </c:pt>
                      <c:pt idx="131">
                        <c:v>7.71</c:v>
                      </c:pt>
                      <c:pt idx="132">
                        <c:v>7.73</c:v>
                      </c:pt>
                      <c:pt idx="133">
                        <c:v>7.76</c:v>
                      </c:pt>
                      <c:pt idx="134">
                        <c:v>7.8</c:v>
                      </c:pt>
                      <c:pt idx="135">
                        <c:v>7.83</c:v>
                      </c:pt>
                      <c:pt idx="136">
                        <c:v>7.86</c:v>
                      </c:pt>
                      <c:pt idx="137">
                        <c:v>7.9</c:v>
                      </c:pt>
                      <c:pt idx="138">
                        <c:v>7.93</c:v>
                      </c:pt>
                      <c:pt idx="139">
                        <c:v>7.96</c:v>
                      </c:pt>
                      <c:pt idx="140">
                        <c:v>8</c:v>
                      </c:pt>
                      <c:pt idx="141">
                        <c:v>8.0399999999999991</c:v>
                      </c:pt>
                      <c:pt idx="142">
                        <c:v>8.08</c:v>
                      </c:pt>
                      <c:pt idx="143">
                        <c:v>8.1199999999999992</c:v>
                      </c:pt>
                      <c:pt idx="144">
                        <c:v>8.16</c:v>
                      </c:pt>
                      <c:pt idx="145">
                        <c:v>8.2100000000000009</c:v>
                      </c:pt>
                      <c:pt idx="146">
                        <c:v>8.25</c:v>
                      </c:pt>
                      <c:pt idx="147">
                        <c:v>8.3000000000000007</c:v>
                      </c:pt>
                      <c:pt idx="148">
                        <c:v>8.34</c:v>
                      </c:pt>
                      <c:pt idx="149">
                        <c:v>8.39</c:v>
                      </c:pt>
                      <c:pt idx="150">
                        <c:v>8.44</c:v>
                      </c:pt>
                      <c:pt idx="151">
                        <c:v>8.49</c:v>
                      </c:pt>
                      <c:pt idx="152">
                        <c:v>8.5399999999999991</c:v>
                      </c:pt>
                      <c:pt idx="153">
                        <c:v>8.59</c:v>
                      </c:pt>
                      <c:pt idx="154">
                        <c:v>8.65</c:v>
                      </c:pt>
                      <c:pt idx="155">
                        <c:v>8.6999999999999993</c:v>
                      </c:pt>
                      <c:pt idx="156">
                        <c:v>8.76</c:v>
                      </c:pt>
                      <c:pt idx="157">
                        <c:v>8.82</c:v>
                      </c:pt>
                      <c:pt idx="158">
                        <c:v>8.8800000000000008</c:v>
                      </c:pt>
                      <c:pt idx="159">
                        <c:v>8.94</c:v>
                      </c:pt>
                      <c:pt idx="160">
                        <c:v>9</c:v>
                      </c:pt>
                      <c:pt idx="161">
                        <c:v>9.06</c:v>
                      </c:pt>
                      <c:pt idx="162">
                        <c:v>9.1300000000000008</c:v>
                      </c:pt>
                      <c:pt idx="163">
                        <c:v>9.19</c:v>
                      </c:pt>
                      <c:pt idx="164">
                        <c:v>9.26</c:v>
                      </c:pt>
                      <c:pt idx="165">
                        <c:v>9.33</c:v>
                      </c:pt>
                      <c:pt idx="166">
                        <c:v>9.4</c:v>
                      </c:pt>
                      <c:pt idx="167">
                        <c:v>9.4700000000000006</c:v>
                      </c:pt>
                      <c:pt idx="168">
                        <c:v>9.5399999999999991</c:v>
                      </c:pt>
                      <c:pt idx="169">
                        <c:v>9.61</c:v>
                      </c:pt>
                      <c:pt idx="170">
                        <c:v>9.68</c:v>
                      </c:pt>
                      <c:pt idx="171">
                        <c:v>9.76</c:v>
                      </c:pt>
                      <c:pt idx="172">
                        <c:v>9.84</c:v>
                      </c:pt>
                      <c:pt idx="173">
                        <c:v>9.91</c:v>
                      </c:pt>
                      <c:pt idx="174">
                        <c:v>9.99</c:v>
                      </c:pt>
                      <c:pt idx="175">
                        <c:v>10.07</c:v>
                      </c:pt>
                      <c:pt idx="176">
                        <c:v>10.15</c:v>
                      </c:pt>
                      <c:pt idx="177">
                        <c:v>10.23</c:v>
                      </c:pt>
                      <c:pt idx="178">
                        <c:v>10.31</c:v>
                      </c:pt>
                      <c:pt idx="179">
                        <c:v>10.39</c:v>
                      </c:pt>
                      <c:pt idx="180">
                        <c:v>10.48</c:v>
                      </c:pt>
                      <c:pt idx="181">
                        <c:v>10.56</c:v>
                      </c:pt>
                      <c:pt idx="182">
                        <c:v>10.65</c:v>
                      </c:pt>
                      <c:pt idx="183">
                        <c:v>10.73</c:v>
                      </c:pt>
                      <c:pt idx="184">
                        <c:v>10.82</c:v>
                      </c:pt>
                      <c:pt idx="185">
                        <c:v>10.9</c:v>
                      </c:pt>
                      <c:pt idx="186">
                        <c:v>10.99</c:v>
                      </c:pt>
                      <c:pt idx="187">
                        <c:v>11.07</c:v>
                      </c:pt>
                      <c:pt idx="188">
                        <c:v>11.16</c:v>
                      </c:pt>
                      <c:pt idx="189">
                        <c:v>11.25</c:v>
                      </c:pt>
                      <c:pt idx="190">
                        <c:v>11.33</c:v>
                      </c:pt>
                      <c:pt idx="191">
                        <c:v>11.42</c:v>
                      </c:pt>
                      <c:pt idx="192">
                        <c:v>11.51</c:v>
                      </c:pt>
                      <c:pt idx="193">
                        <c:v>11.59</c:v>
                      </c:pt>
                      <c:pt idx="194">
                        <c:v>11.68</c:v>
                      </c:pt>
                      <c:pt idx="195">
                        <c:v>11.77</c:v>
                      </c:pt>
                      <c:pt idx="196">
                        <c:v>11.85</c:v>
                      </c:pt>
                      <c:pt idx="197">
                        <c:v>11.94</c:v>
                      </c:pt>
                      <c:pt idx="198">
                        <c:v>12.02</c:v>
                      </c:pt>
                      <c:pt idx="199">
                        <c:v>12.11</c:v>
                      </c:pt>
                      <c:pt idx="200">
                        <c:v>12.19</c:v>
                      </c:pt>
                      <c:pt idx="201">
                        <c:v>12.28</c:v>
                      </c:pt>
                      <c:pt idx="202">
                        <c:v>12.36</c:v>
                      </c:pt>
                      <c:pt idx="203">
                        <c:v>12.44</c:v>
                      </c:pt>
                      <c:pt idx="204">
                        <c:v>12.53</c:v>
                      </c:pt>
                      <c:pt idx="205">
                        <c:v>12.61</c:v>
                      </c:pt>
                      <c:pt idx="206">
                        <c:v>12.69</c:v>
                      </c:pt>
                      <c:pt idx="207">
                        <c:v>12.77</c:v>
                      </c:pt>
                      <c:pt idx="208">
                        <c:v>12.85</c:v>
                      </c:pt>
                      <c:pt idx="209">
                        <c:v>12.93</c:v>
                      </c:pt>
                      <c:pt idx="210">
                        <c:v>13.01</c:v>
                      </c:pt>
                      <c:pt idx="211">
                        <c:v>13.09</c:v>
                      </c:pt>
                      <c:pt idx="212">
                        <c:v>13.16</c:v>
                      </c:pt>
                      <c:pt idx="213">
                        <c:v>13.24</c:v>
                      </c:pt>
                      <c:pt idx="214">
                        <c:v>13.31</c:v>
                      </c:pt>
                      <c:pt idx="215">
                        <c:v>13.39</c:v>
                      </c:pt>
                      <c:pt idx="216">
                        <c:v>13.46</c:v>
                      </c:pt>
                      <c:pt idx="217">
                        <c:v>13.54</c:v>
                      </c:pt>
                      <c:pt idx="218">
                        <c:v>13.61</c:v>
                      </c:pt>
                      <c:pt idx="219">
                        <c:v>13.68</c:v>
                      </c:pt>
                      <c:pt idx="220">
                        <c:v>13.75</c:v>
                      </c:pt>
                      <c:pt idx="221">
                        <c:v>13.82</c:v>
                      </c:pt>
                      <c:pt idx="222">
                        <c:v>13.88</c:v>
                      </c:pt>
                      <c:pt idx="223">
                        <c:v>13.95</c:v>
                      </c:pt>
                      <c:pt idx="224">
                        <c:v>14.02</c:v>
                      </c:pt>
                      <c:pt idx="225">
                        <c:v>14.08</c:v>
                      </c:pt>
                      <c:pt idx="226">
                        <c:v>14.15</c:v>
                      </c:pt>
                      <c:pt idx="227">
                        <c:v>14.21</c:v>
                      </c:pt>
                      <c:pt idx="228">
                        <c:v>14.27</c:v>
                      </c:pt>
                      <c:pt idx="229">
                        <c:v>14.33</c:v>
                      </c:pt>
                      <c:pt idx="230">
                        <c:v>14.39</c:v>
                      </c:pt>
                      <c:pt idx="231">
                        <c:v>14.45</c:v>
                      </c:pt>
                      <c:pt idx="232">
                        <c:v>14.51</c:v>
                      </c:pt>
                      <c:pt idx="233">
                        <c:v>14.57</c:v>
                      </c:pt>
                      <c:pt idx="234">
                        <c:v>14.62</c:v>
                      </c:pt>
                      <c:pt idx="235">
                        <c:v>14.68</c:v>
                      </c:pt>
                      <c:pt idx="236">
                        <c:v>14.73</c:v>
                      </c:pt>
                      <c:pt idx="237">
                        <c:v>14.79</c:v>
                      </c:pt>
                      <c:pt idx="238">
                        <c:v>14.84</c:v>
                      </c:pt>
                      <c:pt idx="239">
                        <c:v>14.89</c:v>
                      </c:pt>
                      <c:pt idx="240">
                        <c:v>14.94</c:v>
                      </c:pt>
                      <c:pt idx="241">
                        <c:v>14.99</c:v>
                      </c:pt>
                      <c:pt idx="242">
                        <c:v>15.04</c:v>
                      </c:pt>
                      <c:pt idx="243">
                        <c:v>15.08</c:v>
                      </c:pt>
                      <c:pt idx="244">
                        <c:v>15.13</c:v>
                      </c:pt>
                      <c:pt idx="245">
                        <c:v>15.18</c:v>
                      </c:pt>
                      <c:pt idx="246">
                        <c:v>15.22</c:v>
                      </c:pt>
                      <c:pt idx="247">
                        <c:v>15.26</c:v>
                      </c:pt>
                      <c:pt idx="248">
                        <c:v>15.31</c:v>
                      </c:pt>
                      <c:pt idx="249">
                        <c:v>15.35</c:v>
                      </c:pt>
                      <c:pt idx="250">
                        <c:v>15.39</c:v>
                      </c:pt>
                      <c:pt idx="251">
                        <c:v>15.43</c:v>
                      </c:pt>
                      <c:pt idx="252">
                        <c:v>15.47</c:v>
                      </c:pt>
                      <c:pt idx="253">
                        <c:v>15.51</c:v>
                      </c:pt>
                      <c:pt idx="254">
                        <c:v>15.55</c:v>
                      </c:pt>
                      <c:pt idx="255">
                        <c:v>15.58</c:v>
                      </c:pt>
                      <c:pt idx="256">
                        <c:v>15.62</c:v>
                      </c:pt>
                      <c:pt idx="257">
                        <c:v>15.65</c:v>
                      </c:pt>
                      <c:pt idx="258">
                        <c:v>15.69</c:v>
                      </c:pt>
                      <c:pt idx="259">
                        <c:v>15.72</c:v>
                      </c:pt>
                      <c:pt idx="260">
                        <c:v>15.76</c:v>
                      </c:pt>
                      <c:pt idx="261">
                        <c:v>15.79</c:v>
                      </c:pt>
                      <c:pt idx="262">
                        <c:v>15.82</c:v>
                      </c:pt>
                      <c:pt idx="263">
                        <c:v>15.85</c:v>
                      </c:pt>
                      <c:pt idx="264">
                        <c:v>15.88</c:v>
                      </c:pt>
                      <c:pt idx="265">
                        <c:v>15.91</c:v>
                      </c:pt>
                      <c:pt idx="266">
                        <c:v>15.94</c:v>
                      </c:pt>
                      <c:pt idx="267">
                        <c:v>15.97</c:v>
                      </c:pt>
                      <c:pt idx="268">
                        <c:v>15.99</c:v>
                      </c:pt>
                      <c:pt idx="269">
                        <c:v>16.02</c:v>
                      </c:pt>
                      <c:pt idx="270">
                        <c:v>16.05</c:v>
                      </c:pt>
                      <c:pt idx="271">
                        <c:v>16.07</c:v>
                      </c:pt>
                      <c:pt idx="272">
                        <c:v>16.100000000000001</c:v>
                      </c:pt>
                      <c:pt idx="273">
                        <c:v>16.12</c:v>
                      </c:pt>
                      <c:pt idx="274">
                        <c:v>16.149999999999999</c:v>
                      </c:pt>
                      <c:pt idx="275">
                        <c:v>16.170000000000002</c:v>
                      </c:pt>
                      <c:pt idx="276">
                        <c:v>16.2</c:v>
                      </c:pt>
                      <c:pt idx="277">
                        <c:v>16.22</c:v>
                      </c:pt>
                      <c:pt idx="278">
                        <c:v>16.239999999999998</c:v>
                      </c:pt>
                      <c:pt idx="279">
                        <c:v>16.260000000000002</c:v>
                      </c:pt>
                      <c:pt idx="280">
                        <c:v>16.28</c:v>
                      </c:pt>
                      <c:pt idx="281">
                        <c:v>16.3</c:v>
                      </c:pt>
                      <c:pt idx="282">
                        <c:v>16.329999999999998</c:v>
                      </c:pt>
                      <c:pt idx="283">
                        <c:v>16.350000000000001</c:v>
                      </c:pt>
                      <c:pt idx="284">
                        <c:v>16.37</c:v>
                      </c:pt>
                      <c:pt idx="285">
                        <c:v>16.38</c:v>
                      </c:pt>
                      <c:pt idx="286">
                        <c:v>16.399999999999999</c:v>
                      </c:pt>
                      <c:pt idx="287">
                        <c:v>16.420000000000002</c:v>
                      </c:pt>
                      <c:pt idx="288">
                        <c:v>16.440000000000001</c:v>
                      </c:pt>
                      <c:pt idx="289">
                        <c:v>16.46</c:v>
                      </c:pt>
                      <c:pt idx="290">
                        <c:v>16.48</c:v>
                      </c:pt>
                      <c:pt idx="291">
                        <c:v>16.489999999999998</c:v>
                      </c:pt>
                      <c:pt idx="292">
                        <c:v>16.510000000000002</c:v>
                      </c:pt>
                      <c:pt idx="293">
                        <c:v>16.53</c:v>
                      </c:pt>
                      <c:pt idx="294">
                        <c:v>16.55</c:v>
                      </c:pt>
                      <c:pt idx="295">
                        <c:v>16.559999999999999</c:v>
                      </c:pt>
                      <c:pt idx="296">
                        <c:v>16.579999999999998</c:v>
                      </c:pt>
                      <c:pt idx="297">
                        <c:v>16.59</c:v>
                      </c:pt>
                      <c:pt idx="298">
                        <c:v>16.61</c:v>
                      </c:pt>
                      <c:pt idx="299">
                        <c:v>16.63</c:v>
                      </c:pt>
                      <c:pt idx="300">
                        <c:v>16.64</c:v>
                      </c:pt>
                      <c:pt idx="301">
                        <c:v>16.66</c:v>
                      </c:pt>
                      <c:pt idx="302">
                        <c:v>16.670000000000002</c:v>
                      </c:pt>
                      <c:pt idx="303">
                        <c:v>16.68</c:v>
                      </c:pt>
                      <c:pt idx="304">
                        <c:v>16.7</c:v>
                      </c:pt>
                      <c:pt idx="305">
                        <c:v>16.71</c:v>
                      </c:pt>
                      <c:pt idx="306">
                        <c:v>16.73</c:v>
                      </c:pt>
                      <c:pt idx="307">
                        <c:v>16.739999999999998</c:v>
                      </c:pt>
                      <c:pt idx="308">
                        <c:v>16.75</c:v>
                      </c:pt>
                      <c:pt idx="309">
                        <c:v>16.77</c:v>
                      </c:pt>
                      <c:pt idx="310">
                        <c:v>16.78</c:v>
                      </c:pt>
                      <c:pt idx="311">
                        <c:v>16.79</c:v>
                      </c:pt>
                      <c:pt idx="312">
                        <c:v>16.809999999999999</c:v>
                      </c:pt>
                      <c:pt idx="313">
                        <c:v>16.82</c:v>
                      </c:pt>
                      <c:pt idx="314">
                        <c:v>16.829999999999998</c:v>
                      </c:pt>
                      <c:pt idx="315">
                        <c:v>16.850000000000001</c:v>
                      </c:pt>
                      <c:pt idx="316">
                        <c:v>16.86</c:v>
                      </c:pt>
                      <c:pt idx="317">
                        <c:v>16.87</c:v>
                      </c:pt>
                      <c:pt idx="318">
                        <c:v>16.88</c:v>
                      </c:pt>
                      <c:pt idx="319">
                        <c:v>16.89</c:v>
                      </c:pt>
                      <c:pt idx="320">
                        <c:v>16.91</c:v>
                      </c:pt>
                      <c:pt idx="321">
                        <c:v>16.920000000000002</c:v>
                      </c:pt>
                      <c:pt idx="322">
                        <c:v>16.93</c:v>
                      </c:pt>
                      <c:pt idx="323">
                        <c:v>16.940000000000001</c:v>
                      </c:pt>
                      <c:pt idx="324">
                        <c:v>16.95</c:v>
                      </c:pt>
                      <c:pt idx="325">
                        <c:v>16.96</c:v>
                      </c:pt>
                      <c:pt idx="326">
                        <c:v>16.97</c:v>
                      </c:pt>
                      <c:pt idx="327">
                        <c:v>16.98</c:v>
                      </c:pt>
                      <c:pt idx="328">
                        <c:v>16.989999999999998</c:v>
                      </c:pt>
                      <c:pt idx="329">
                        <c:v>17.010000000000002</c:v>
                      </c:pt>
                      <c:pt idx="330">
                        <c:v>17.02</c:v>
                      </c:pt>
                      <c:pt idx="331">
                        <c:v>17.03</c:v>
                      </c:pt>
                      <c:pt idx="332">
                        <c:v>17.04</c:v>
                      </c:pt>
                      <c:pt idx="333">
                        <c:v>17.05</c:v>
                      </c:pt>
                      <c:pt idx="334">
                        <c:v>17.059999999999999</c:v>
                      </c:pt>
                      <c:pt idx="335">
                        <c:v>17.07</c:v>
                      </c:pt>
                      <c:pt idx="336">
                        <c:v>17.079999999999998</c:v>
                      </c:pt>
                      <c:pt idx="337">
                        <c:v>17.09</c:v>
                      </c:pt>
                      <c:pt idx="338">
                        <c:v>17.100000000000001</c:v>
                      </c:pt>
                      <c:pt idx="339">
                        <c:v>17.11</c:v>
                      </c:pt>
                      <c:pt idx="340">
                        <c:v>17.12</c:v>
                      </c:pt>
                      <c:pt idx="341">
                        <c:v>17.13</c:v>
                      </c:pt>
                      <c:pt idx="342">
                        <c:v>17.13</c:v>
                      </c:pt>
                      <c:pt idx="343">
                        <c:v>17.14</c:v>
                      </c:pt>
                      <c:pt idx="344">
                        <c:v>17.149999999999999</c:v>
                      </c:pt>
                      <c:pt idx="345">
                        <c:v>17.16</c:v>
                      </c:pt>
                      <c:pt idx="346">
                        <c:v>17.170000000000002</c:v>
                      </c:pt>
                      <c:pt idx="347">
                        <c:v>17.18</c:v>
                      </c:pt>
                      <c:pt idx="348">
                        <c:v>17.190000000000001</c:v>
                      </c:pt>
                      <c:pt idx="349">
                        <c:v>17.2</c:v>
                      </c:pt>
                      <c:pt idx="350">
                        <c:v>17.2</c:v>
                      </c:pt>
                      <c:pt idx="351">
                        <c:v>17.21</c:v>
                      </c:pt>
                      <c:pt idx="352">
                        <c:v>17.22</c:v>
                      </c:pt>
                      <c:pt idx="353">
                        <c:v>17.23</c:v>
                      </c:pt>
                      <c:pt idx="354">
                        <c:v>17.239999999999998</c:v>
                      </c:pt>
                      <c:pt idx="355">
                        <c:v>17.239999999999998</c:v>
                      </c:pt>
                      <c:pt idx="356">
                        <c:v>17.25</c:v>
                      </c:pt>
                      <c:pt idx="357">
                        <c:v>17.260000000000002</c:v>
                      </c:pt>
                      <c:pt idx="358">
                        <c:v>17.27</c:v>
                      </c:pt>
                      <c:pt idx="359">
                        <c:v>17.27</c:v>
                      </c:pt>
                      <c:pt idx="360">
                        <c:v>17.28</c:v>
                      </c:pt>
                      <c:pt idx="361">
                        <c:v>17.29</c:v>
                      </c:pt>
                      <c:pt idx="362">
                        <c:v>17.3</c:v>
                      </c:pt>
                      <c:pt idx="363">
                        <c:v>17.3</c:v>
                      </c:pt>
                      <c:pt idx="364">
                        <c:v>17.309999999999999</c:v>
                      </c:pt>
                      <c:pt idx="365">
                        <c:v>17.32</c:v>
                      </c:pt>
                      <c:pt idx="366">
                        <c:v>17.32</c:v>
                      </c:pt>
                      <c:pt idx="367">
                        <c:v>17.329999999999998</c:v>
                      </c:pt>
                      <c:pt idx="368">
                        <c:v>17.34</c:v>
                      </c:pt>
                      <c:pt idx="369">
                        <c:v>17.34</c:v>
                      </c:pt>
                      <c:pt idx="370">
                        <c:v>17.350000000000001</c:v>
                      </c:pt>
                      <c:pt idx="371">
                        <c:v>17.36</c:v>
                      </c:pt>
                      <c:pt idx="372">
                        <c:v>17.36</c:v>
                      </c:pt>
                      <c:pt idx="373">
                        <c:v>17.37</c:v>
                      </c:pt>
                      <c:pt idx="374">
                        <c:v>17.38</c:v>
                      </c:pt>
                      <c:pt idx="375">
                        <c:v>17.38</c:v>
                      </c:pt>
                      <c:pt idx="376">
                        <c:v>17.39</c:v>
                      </c:pt>
                      <c:pt idx="377">
                        <c:v>17.39</c:v>
                      </c:pt>
                      <c:pt idx="378">
                        <c:v>17.399999999999999</c:v>
                      </c:pt>
                      <c:pt idx="379">
                        <c:v>17.41</c:v>
                      </c:pt>
                      <c:pt idx="380">
                        <c:v>17.41</c:v>
                      </c:pt>
                      <c:pt idx="381">
                        <c:v>17.420000000000002</c:v>
                      </c:pt>
                      <c:pt idx="382">
                        <c:v>17.420000000000002</c:v>
                      </c:pt>
                      <c:pt idx="383">
                        <c:v>17.43</c:v>
                      </c:pt>
                      <c:pt idx="384">
                        <c:v>17.440000000000001</c:v>
                      </c:pt>
                      <c:pt idx="385">
                        <c:v>17.440000000000001</c:v>
                      </c:pt>
                      <c:pt idx="386">
                        <c:v>17.45</c:v>
                      </c:pt>
                      <c:pt idx="387">
                        <c:v>17.45</c:v>
                      </c:pt>
                      <c:pt idx="388">
                        <c:v>17.46</c:v>
                      </c:pt>
                      <c:pt idx="389">
                        <c:v>17.46</c:v>
                      </c:pt>
                      <c:pt idx="390">
                        <c:v>17.47</c:v>
                      </c:pt>
                      <c:pt idx="391">
                        <c:v>17.47</c:v>
                      </c:pt>
                      <c:pt idx="392">
                        <c:v>17.48</c:v>
                      </c:pt>
                      <c:pt idx="393">
                        <c:v>17.48</c:v>
                      </c:pt>
                      <c:pt idx="394">
                        <c:v>17.489999999999998</c:v>
                      </c:pt>
                      <c:pt idx="395">
                        <c:v>17.489999999999998</c:v>
                      </c:pt>
                      <c:pt idx="396">
                        <c:v>17.5</c:v>
                      </c:pt>
                      <c:pt idx="397">
                        <c:v>17.5</c:v>
                      </c:pt>
                      <c:pt idx="398">
                        <c:v>17.510000000000002</c:v>
                      </c:pt>
                      <c:pt idx="399">
                        <c:v>17.510000000000002</c:v>
                      </c:pt>
                      <c:pt idx="400">
                        <c:v>17.52</c:v>
                      </c:pt>
                      <c:pt idx="401">
                        <c:v>17.52</c:v>
                      </c:pt>
                      <c:pt idx="402">
                        <c:v>17.53</c:v>
                      </c:pt>
                      <c:pt idx="403">
                        <c:v>17.53</c:v>
                      </c:pt>
                      <c:pt idx="404">
                        <c:v>17.54</c:v>
                      </c:pt>
                      <c:pt idx="405">
                        <c:v>17.54</c:v>
                      </c:pt>
                      <c:pt idx="406">
                        <c:v>17.55</c:v>
                      </c:pt>
                      <c:pt idx="407">
                        <c:v>17.55</c:v>
                      </c:pt>
                      <c:pt idx="408">
                        <c:v>17.55</c:v>
                      </c:pt>
                      <c:pt idx="409">
                        <c:v>17.559999999999999</c:v>
                      </c:pt>
                      <c:pt idx="410">
                        <c:v>17.559999999999999</c:v>
                      </c:pt>
                      <c:pt idx="411">
                        <c:v>17.57</c:v>
                      </c:pt>
                      <c:pt idx="412">
                        <c:v>17.57</c:v>
                      </c:pt>
                      <c:pt idx="413">
                        <c:v>17.579999999999998</c:v>
                      </c:pt>
                      <c:pt idx="414">
                        <c:v>17.579999999999998</c:v>
                      </c:pt>
                      <c:pt idx="415">
                        <c:v>17.579999999999998</c:v>
                      </c:pt>
                      <c:pt idx="416">
                        <c:v>17.59</c:v>
                      </c:pt>
                      <c:pt idx="417">
                        <c:v>17.59</c:v>
                      </c:pt>
                      <c:pt idx="418">
                        <c:v>17.600000000000001</c:v>
                      </c:pt>
                      <c:pt idx="419">
                        <c:v>17.600000000000001</c:v>
                      </c:pt>
                      <c:pt idx="420">
                        <c:v>17.600000000000001</c:v>
                      </c:pt>
                      <c:pt idx="421">
                        <c:v>17.61</c:v>
                      </c:pt>
                      <c:pt idx="422">
                        <c:v>17.61</c:v>
                      </c:pt>
                      <c:pt idx="423">
                        <c:v>17.61</c:v>
                      </c:pt>
                      <c:pt idx="424">
                        <c:v>17.62</c:v>
                      </c:pt>
                      <c:pt idx="425">
                        <c:v>17.62</c:v>
                      </c:pt>
                      <c:pt idx="426">
                        <c:v>17.62</c:v>
                      </c:pt>
                      <c:pt idx="427">
                        <c:v>17.63</c:v>
                      </c:pt>
                      <c:pt idx="428">
                        <c:v>17.63</c:v>
                      </c:pt>
                      <c:pt idx="429">
                        <c:v>17.63</c:v>
                      </c:pt>
                      <c:pt idx="430">
                        <c:v>17.64</c:v>
                      </c:pt>
                      <c:pt idx="431">
                        <c:v>17.64</c:v>
                      </c:pt>
                      <c:pt idx="432">
                        <c:v>17.64</c:v>
                      </c:pt>
                      <c:pt idx="433">
                        <c:v>17.649999999999999</c:v>
                      </c:pt>
                      <c:pt idx="434">
                        <c:v>17.649999999999999</c:v>
                      </c:pt>
                      <c:pt idx="435">
                        <c:v>17.649999999999999</c:v>
                      </c:pt>
                      <c:pt idx="436">
                        <c:v>17.66</c:v>
                      </c:pt>
                      <c:pt idx="437">
                        <c:v>17.66</c:v>
                      </c:pt>
                      <c:pt idx="438">
                        <c:v>17.66</c:v>
                      </c:pt>
                      <c:pt idx="439">
                        <c:v>17.670000000000002</c:v>
                      </c:pt>
                      <c:pt idx="440">
                        <c:v>17.670000000000002</c:v>
                      </c:pt>
                      <c:pt idx="441">
                        <c:v>17.670000000000002</c:v>
                      </c:pt>
                      <c:pt idx="442">
                        <c:v>17.68</c:v>
                      </c:pt>
                      <c:pt idx="443">
                        <c:v>17.68</c:v>
                      </c:pt>
                      <c:pt idx="444">
                        <c:v>17.68</c:v>
                      </c:pt>
                      <c:pt idx="445">
                        <c:v>17.690000000000001</c:v>
                      </c:pt>
                      <c:pt idx="446">
                        <c:v>17.690000000000001</c:v>
                      </c:pt>
                      <c:pt idx="447">
                        <c:v>17.690000000000001</c:v>
                      </c:pt>
                      <c:pt idx="448">
                        <c:v>17.690000000000001</c:v>
                      </c:pt>
                      <c:pt idx="449">
                        <c:v>17.7</c:v>
                      </c:pt>
                      <c:pt idx="450">
                        <c:v>17.7</c:v>
                      </c:pt>
                      <c:pt idx="451">
                        <c:v>17.7</c:v>
                      </c:pt>
                      <c:pt idx="452">
                        <c:v>17.71</c:v>
                      </c:pt>
                      <c:pt idx="453">
                        <c:v>17.71</c:v>
                      </c:pt>
                      <c:pt idx="454">
                        <c:v>17.71</c:v>
                      </c:pt>
                      <c:pt idx="455">
                        <c:v>17.71</c:v>
                      </c:pt>
                      <c:pt idx="456">
                        <c:v>17.72</c:v>
                      </c:pt>
                      <c:pt idx="457">
                        <c:v>17.72</c:v>
                      </c:pt>
                      <c:pt idx="458">
                        <c:v>17.72</c:v>
                      </c:pt>
                      <c:pt idx="459">
                        <c:v>17.72</c:v>
                      </c:pt>
                      <c:pt idx="460">
                        <c:v>17.73</c:v>
                      </c:pt>
                      <c:pt idx="461">
                        <c:v>17.73</c:v>
                      </c:pt>
                      <c:pt idx="462">
                        <c:v>17.73</c:v>
                      </c:pt>
                      <c:pt idx="463">
                        <c:v>17.73</c:v>
                      </c:pt>
                      <c:pt idx="464">
                        <c:v>17.739999999999998</c:v>
                      </c:pt>
                      <c:pt idx="465">
                        <c:v>17.739999999999998</c:v>
                      </c:pt>
                      <c:pt idx="466">
                        <c:v>17.739999999999998</c:v>
                      </c:pt>
                      <c:pt idx="467">
                        <c:v>17.739999999999998</c:v>
                      </c:pt>
                      <c:pt idx="468">
                        <c:v>17.739999999999998</c:v>
                      </c:pt>
                      <c:pt idx="469">
                        <c:v>17.75</c:v>
                      </c:pt>
                      <c:pt idx="470">
                        <c:v>17.75</c:v>
                      </c:pt>
                      <c:pt idx="471">
                        <c:v>17.75</c:v>
                      </c:pt>
                      <c:pt idx="472">
                        <c:v>17.75</c:v>
                      </c:pt>
                      <c:pt idx="473">
                        <c:v>17.75</c:v>
                      </c:pt>
                      <c:pt idx="474">
                        <c:v>17.760000000000002</c:v>
                      </c:pt>
                      <c:pt idx="475">
                        <c:v>17.760000000000002</c:v>
                      </c:pt>
                      <c:pt idx="476">
                        <c:v>17.760000000000002</c:v>
                      </c:pt>
                      <c:pt idx="477">
                        <c:v>17.760000000000002</c:v>
                      </c:pt>
                      <c:pt idx="478">
                        <c:v>17.77</c:v>
                      </c:pt>
                      <c:pt idx="479">
                        <c:v>17.77</c:v>
                      </c:pt>
                      <c:pt idx="480">
                        <c:v>17.77</c:v>
                      </c:pt>
                      <c:pt idx="481">
                        <c:v>17.77</c:v>
                      </c:pt>
                      <c:pt idx="482">
                        <c:v>17.77</c:v>
                      </c:pt>
                      <c:pt idx="483">
                        <c:v>17.77</c:v>
                      </c:pt>
                      <c:pt idx="484">
                        <c:v>17.78</c:v>
                      </c:pt>
                      <c:pt idx="485">
                        <c:v>17.78</c:v>
                      </c:pt>
                      <c:pt idx="486">
                        <c:v>17.78</c:v>
                      </c:pt>
                      <c:pt idx="487">
                        <c:v>17.78</c:v>
                      </c:pt>
                      <c:pt idx="488">
                        <c:v>17.78</c:v>
                      </c:pt>
                      <c:pt idx="489">
                        <c:v>17.78</c:v>
                      </c:pt>
                      <c:pt idx="490">
                        <c:v>17.79</c:v>
                      </c:pt>
                      <c:pt idx="491">
                        <c:v>17.79</c:v>
                      </c:pt>
                      <c:pt idx="492">
                        <c:v>17.79</c:v>
                      </c:pt>
                      <c:pt idx="493">
                        <c:v>17.79</c:v>
                      </c:pt>
                      <c:pt idx="494">
                        <c:v>17.79</c:v>
                      </c:pt>
                      <c:pt idx="495">
                        <c:v>17.79</c:v>
                      </c:pt>
                      <c:pt idx="496">
                        <c:v>17.79</c:v>
                      </c:pt>
                      <c:pt idx="497">
                        <c:v>17.8</c:v>
                      </c:pt>
                      <c:pt idx="498">
                        <c:v>17.8</c:v>
                      </c:pt>
                      <c:pt idx="499">
                        <c:v>17.8</c:v>
                      </c:pt>
                      <c:pt idx="500">
                        <c:v>17.8</c:v>
                      </c:pt>
                      <c:pt idx="501">
                        <c:v>17.8</c:v>
                      </c:pt>
                      <c:pt idx="502">
                        <c:v>17.8</c:v>
                      </c:pt>
                      <c:pt idx="503">
                        <c:v>17.8</c:v>
                      </c:pt>
                      <c:pt idx="504">
                        <c:v>17.8</c:v>
                      </c:pt>
                      <c:pt idx="505">
                        <c:v>17.809999999999999</c:v>
                      </c:pt>
                      <c:pt idx="506">
                        <c:v>17.809999999999999</c:v>
                      </c:pt>
                      <c:pt idx="507">
                        <c:v>17.809999999999999</c:v>
                      </c:pt>
                      <c:pt idx="508">
                        <c:v>17.809999999999999</c:v>
                      </c:pt>
                      <c:pt idx="509">
                        <c:v>17.809999999999999</c:v>
                      </c:pt>
                      <c:pt idx="510">
                        <c:v>17.809999999999999</c:v>
                      </c:pt>
                      <c:pt idx="511">
                        <c:v>17.809999999999999</c:v>
                      </c:pt>
                      <c:pt idx="512">
                        <c:v>17.809999999999999</c:v>
                      </c:pt>
                      <c:pt idx="513">
                        <c:v>17.809999999999999</c:v>
                      </c:pt>
                      <c:pt idx="514">
                        <c:v>17.82</c:v>
                      </c:pt>
                      <c:pt idx="515">
                        <c:v>17.82</c:v>
                      </c:pt>
                      <c:pt idx="516">
                        <c:v>17.82</c:v>
                      </c:pt>
                      <c:pt idx="517">
                        <c:v>17.82</c:v>
                      </c:pt>
                      <c:pt idx="518">
                        <c:v>17.82</c:v>
                      </c:pt>
                      <c:pt idx="519">
                        <c:v>17.82</c:v>
                      </c:pt>
                      <c:pt idx="520">
                        <c:v>17.82</c:v>
                      </c:pt>
                      <c:pt idx="521">
                        <c:v>17.82</c:v>
                      </c:pt>
                      <c:pt idx="522">
                        <c:v>17.82</c:v>
                      </c:pt>
                      <c:pt idx="523">
                        <c:v>17.82</c:v>
                      </c:pt>
                      <c:pt idx="524">
                        <c:v>17.82</c:v>
                      </c:pt>
                      <c:pt idx="525">
                        <c:v>17.829999999999998</c:v>
                      </c:pt>
                      <c:pt idx="526">
                        <c:v>17.829999999999998</c:v>
                      </c:pt>
                      <c:pt idx="527">
                        <c:v>17.829999999999998</c:v>
                      </c:pt>
                      <c:pt idx="528">
                        <c:v>17.829999999999998</c:v>
                      </c:pt>
                      <c:pt idx="529">
                        <c:v>17.829999999999998</c:v>
                      </c:pt>
                      <c:pt idx="530">
                        <c:v>17.829999999999998</c:v>
                      </c:pt>
                      <c:pt idx="531">
                        <c:v>17.829999999999998</c:v>
                      </c:pt>
                      <c:pt idx="532">
                        <c:v>17.829999999999998</c:v>
                      </c:pt>
                      <c:pt idx="533">
                        <c:v>17.829999999999998</c:v>
                      </c:pt>
                      <c:pt idx="534">
                        <c:v>17.829999999999998</c:v>
                      </c:pt>
                      <c:pt idx="535">
                        <c:v>17.829999999999998</c:v>
                      </c:pt>
                      <c:pt idx="536">
                        <c:v>17.829999999999998</c:v>
                      </c:pt>
                      <c:pt idx="537">
                        <c:v>17.829999999999998</c:v>
                      </c:pt>
                      <c:pt idx="538">
                        <c:v>17.829999999999998</c:v>
                      </c:pt>
                      <c:pt idx="539">
                        <c:v>17.829999999999998</c:v>
                      </c:pt>
                      <c:pt idx="540">
                        <c:v>17.829999999999998</c:v>
                      </c:pt>
                      <c:pt idx="541">
                        <c:v>17.829999999999998</c:v>
                      </c:pt>
                      <c:pt idx="542">
                        <c:v>17.829999999999998</c:v>
                      </c:pt>
                      <c:pt idx="543">
                        <c:v>17.829999999999998</c:v>
                      </c:pt>
                      <c:pt idx="544">
                        <c:v>17.829999999999998</c:v>
                      </c:pt>
                      <c:pt idx="545">
                        <c:v>17.84</c:v>
                      </c:pt>
                      <c:pt idx="546">
                        <c:v>17.84</c:v>
                      </c:pt>
                      <c:pt idx="547">
                        <c:v>17.84</c:v>
                      </c:pt>
                      <c:pt idx="548">
                        <c:v>17.84</c:v>
                      </c:pt>
                      <c:pt idx="549">
                        <c:v>17.84</c:v>
                      </c:pt>
                      <c:pt idx="550">
                        <c:v>17.84</c:v>
                      </c:pt>
                      <c:pt idx="551">
                        <c:v>17.84</c:v>
                      </c:pt>
                      <c:pt idx="552">
                        <c:v>17.84</c:v>
                      </c:pt>
                      <c:pt idx="553">
                        <c:v>17.84</c:v>
                      </c:pt>
                      <c:pt idx="554">
                        <c:v>17.84</c:v>
                      </c:pt>
                      <c:pt idx="555">
                        <c:v>17.84</c:v>
                      </c:pt>
                      <c:pt idx="556">
                        <c:v>17.84</c:v>
                      </c:pt>
                      <c:pt idx="557">
                        <c:v>17.84</c:v>
                      </c:pt>
                      <c:pt idx="558">
                        <c:v>17.84</c:v>
                      </c:pt>
                      <c:pt idx="559">
                        <c:v>17.84</c:v>
                      </c:pt>
                      <c:pt idx="560">
                        <c:v>17.84</c:v>
                      </c:pt>
                      <c:pt idx="561">
                        <c:v>17.84</c:v>
                      </c:pt>
                      <c:pt idx="562">
                        <c:v>17.84</c:v>
                      </c:pt>
                      <c:pt idx="563">
                        <c:v>17.84</c:v>
                      </c:pt>
                      <c:pt idx="564">
                        <c:v>17.84</c:v>
                      </c:pt>
                      <c:pt idx="565">
                        <c:v>17.84</c:v>
                      </c:pt>
                      <c:pt idx="566">
                        <c:v>17.84</c:v>
                      </c:pt>
                      <c:pt idx="567">
                        <c:v>17.84</c:v>
                      </c:pt>
                      <c:pt idx="568">
                        <c:v>17.84</c:v>
                      </c:pt>
                      <c:pt idx="569">
                        <c:v>17.84</c:v>
                      </c:pt>
                      <c:pt idx="570">
                        <c:v>17.84</c:v>
                      </c:pt>
                      <c:pt idx="571">
                        <c:v>17.84</c:v>
                      </c:pt>
                      <c:pt idx="572">
                        <c:v>17.84</c:v>
                      </c:pt>
                      <c:pt idx="573">
                        <c:v>17.84</c:v>
                      </c:pt>
                      <c:pt idx="574">
                        <c:v>17.84</c:v>
                      </c:pt>
                      <c:pt idx="575">
                        <c:v>17.84</c:v>
                      </c:pt>
                      <c:pt idx="576">
                        <c:v>17.84</c:v>
                      </c:pt>
                      <c:pt idx="577">
                        <c:v>17.84</c:v>
                      </c:pt>
                      <c:pt idx="578">
                        <c:v>17.84</c:v>
                      </c:pt>
                      <c:pt idx="579">
                        <c:v>17.84</c:v>
                      </c:pt>
                      <c:pt idx="580">
                        <c:v>17.84</c:v>
                      </c:pt>
                      <c:pt idx="581">
                        <c:v>17.84</c:v>
                      </c:pt>
                      <c:pt idx="582">
                        <c:v>17.84</c:v>
                      </c:pt>
                      <c:pt idx="583">
                        <c:v>17.84</c:v>
                      </c:pt>
                      <c:pt idx="584">
                        <c:v>17.84</c:v>
                      </c:pt>
                      <c:pt idx="585">
                        <c:v>17.84</c:v>
                      </c:pt>
                      <c:pt idx="586">
                        <c:v>17.84</c:v>
                      </c:pt>
                      <c:pt idx="587">
                        <c:v>17.84</c:v>
                      </c:pt>
                      <c:pt idx="588">
                        <c:v>17.84</c:v>
                      </c:pt>
                      <c:pt idx="589">
                        <c:v>17.84</c:v>
                      </c:pt>
                      <c:pt idx="590">
                        <c:v>17.84</c:v>
                      </c:pt>
                      <c:pt idx="591">
                        <c:v>17.84</c:v>
                      </c:pt>
                      <c:pt idx="592">
                        <c:v>17.84</c:v>
                      </c:pt>
                      <c:pt idx="593">
                        <c:v>17.84</c:v>
                      </c:pt>
                      <c:pt idx="594">
                        <c:v>17.84</c:v>
                      </c:pt>
                      <c:pt idx="595">
                        <c:v>17.84</c:v>
                      </c:pt>
                      <c:pt idx="596">
                        <c:v>17.84</c:v>
                      </c:pt>
                      <c:pt idx="597">
                        <c:v>17.84</c:v>
                      </c:pt>
                      <c:pt idx="598">
                        <c:v>17.84</c:v>
                      </c:pt>
                      <c:pt idx="599">
                        <c:v>17.84</c:v>
                      </c:pt>
                      <c:pt idx="600">
                        <c:v>17.84</c:v>
                      </c:pt>
                      <c:pt idx="601">
                        <c:v>17.84</c:v>
                      </c:pt>
                      <c:pt idx="602">
                        <c:v>17.84</c:v>
                      </c:pt>
                      <c:pt idx="603">
                        <c:v>17.84</c:v>
                      </c:pt>
                      <c:pt idx="604">
                        <c:v>17.84</c:v>
                      </c:pt>
                      <c:pt idx="605">
                        <c:v>17.84</c:v>
                      </c:pt>
                      <c:pt idx="606">
                        <c:v>17.84</c:v>
                      </c:pt>
                      <c:pt idx="607">
                        <c:v>17.84</c:v>
                      </c:pt>
                      <c:pt idx="608">
                        <c:v>17.84</c:v>
                      </c:pt>
                      <c:pt idx="609">
                        <c:v>17.84</c:v>
                      </c:pt>
                      <c:pt idx="610">
                        <c:v>17.84</c:v>
                      </c:pt>
                      <c:pt idx="611">
                        <c:v>17.84</c:v>
                      </c:pt>
                      <c:pt idx="612">
                        <c:v>17.84</c:v>
                      </c:pt>
                      <c:pt idx="613">
                        <c:v>17.84</c:v>
                      </c:pt>
                      <c:pt idx="614">
                        <c:v>17.84</c:v>
                      </c:pt>
                      <c:pt idx="615">
                        <c:v>17.84</c:v>
                      </c:pt>
                      <c:pt idx="616">
                        <c:v>17.84</c:v>
                      </c:pt>
                      <c:pt idx="617">
                        <c:v>17.84</c:v>
                      </c:pt>
                      <c:pt idx="618">
                        <c:v>17.84</c:v>
                      </c:pt>
                      <c:pt idx="619">
                        <c:v>17.84</c:v>
                      </c:pt>
                      <c:pt idx="620">
                        <c:v>17.84</c:v>
                      </c:pt>
                      <c:pt idx="621">
                        <c:v>17.84</c:v>
                      </c:pt>
                      <c:pt idx="622">
                        <c:v>17.84</c:v>
                      </c:pt>
                      <c:pt idx="623">
                        <c:v>17.84</c:v>
                      </c:pt>
                      <c:pt idx="624">
                        <c:v>17.84</c:v>
                      </c:pt>
                      <c:pt idx="625">
                        <c:v>17.84</c:v>
                      </c:pt>
                      <c:pt idx="626">
                        <c:v>17.84</c:v>
                      </c:pt>
                      <c:pt idx="627">
                        <c:v>17.84</c:v>
                      </c:pt>
                      <c:pt idx="628">
                        <c:v>17.829999999999998</c:v>
                      </c:pt>
                      <c:pt idx="629">
                        <c:v>17.829999999999998</c:v>
                      </c:pt>
                      <c:pt idx="630">
                        <c:v>17.829999999999998</c:v>
                      </c:pt>
                      <c:pt idx="631">
                        <c:v>17.829999999999998</c:v>
                      </c:pt>
                      <c:pt idx="632">
                        <c:v>17.829999999999998</c:v>
                      </c:pt>
                      <c:pt idx="633">
                        <c:v>17.829999999999998</c:v>
                      </c:pt>
                      <c:pt idx="634">
                        <c:v>17.829999999999998</c:v>
                      </c:pt>
                      <c:pt idx="635">
                        <c:v>17.829999999999998</c:v>
                      </c:pt>
                      <c:pt idx="636">
                        <c:v>17.829999999999998</c:v>
                      </c:pt>
                      <c:pt idx="637">
                        <c:v>17.829999999999998</c:v>
                      </c:pt>
                      <c:pt idx="638">
                        <c:v>17.829999999999998</c:v>
                      </c:pt>
                      <c:pt idx="639">
                        <c:v>17.829999999999998</c:v>
                      </c:pt>
                      <c:pt idx="640">
                        <c:v>17.829999999999998</c:v>
                      </c:pt>
                      <c:pt idx="641">
                        <c:v>17.829999999999998</c:v>
                      </c:pt>
                      <c:pt idx="642">
                        <c:v>17.829999999999998</c:v>
                      </c:pt>
                      <c:pt idx="643">
                        <c:v>17.829999999999998</c:v>
                      </c:pt>
                      <c:pt idx="644">
                        <c:v>17.829999999999998</c:v>
                      </c:pt>
                      <c:pt idx="645">
                        <c:v>17.829999999999998</c:v>
                      </c:pt>
                      <c:pt idx="646">
                        <c:v>17.829999999999998</c:v>
                      </c:pt>
                      <c:pt idx="647">
                        <c:v>17.829999999999998</c:v>
                      </c:pt>
                      <c:pt idx="648">
                        <c:v>17.829999999999998</c:v>
                      </c:pt>
                      <c:pt idx="649">
                        <c:v>17.829999999999998</c:v>
                      </c:pt>
                      <c:pt idx="650">
                        <c:v>17.829999999999998</c:v>
                      </c:pt>
                      <c:pt idx="651">
                        <c:v>17.829999999999998</c:v>
                      </c:pt>
                      <c:pt idx="652">
                        <c:v>17.82</c:v>
                      </c:pt>
                      <c:pt idx="653">
                        <c:v>17.82</c:v>
                      </c:pt>
                      <c:pt idx="654">
                        <c:v>17.82</c:v>
                      </c:pt>
                      <c:pt idx="655">
                        <c:v>17.82</c:v>
                      </c:pt>
                      <c:pt idx="656">
                        <c:v>17.82</c:v>
                      </c:pt>
                      <c:pt idx="657">
                        <c:v>17.82</c:v>
                      </c:pt>
                      <c:pt idx="658">
                        <c:v>17.82</c:v>
                      </c:pt>
                      <c:pt idx="659">
                        <c:v>17.82</c:v>
                      </c:pt>
                      <c:pt idx="660">
                        <c:v>17.82</c:v>
                      </c:pt>
                      <c:pt idx="661">
                        <c:v>17.82</c:v>
                      </c:pt>
                      <c:pt idx="662">
                        <c:v>17.82</c:v>
                      </c:pt>
                      <c:pt idx="663">
                        <c:v>17.82</c:v>
                      </c:pt>
                      <c:pt idx="664">
                        <c:v>17.82</c:v>
                      </c:pt>
                      <c:pt idx="665">
                        <c:v>17.82</c:v>
                      </c:pt>
                      <c:pt idx="666">
                        <c:v>17.82</c:v>
                      </c:pt>
                      <c:pt idx="667">
                        <c:v>17.82</c:v>
                      </c:pt>
                      <c:pt idx="668">
                        <c:v>17.82</c:v>
                      </c:pt>
                      <c:pt idx="669">
                        <c:v>17.82</c:v>
                      </c:pt>
                      <c:pt idx="670">
                        <c:v>17.82</c:v>
                      </c:pt>
                      <c:pt idx="671">
                        <c:v>17.82</c:v>
                      </c:pt>
                      <c:pt idx="672">
                        <c:v>17.809999999999999</c:v>
                      </c:pt>
                      <c:pt idx="673">
                        <c:v>17.809999999999999</c:v>
                      </c:pt>
                      <c:pt idx="674">
                        <c:v>17.809999999999999</c:v>
                      </c:pt>
                      <c:pt idx="675">
                        <c:v>17.809999999999999</c:v>
                      </c:pt>
                      <c:pt idx="676">
                        <c:v>17.809999999999999</c:v>
                      </c:pt>
                      <c:pt idx="677">
                        <c:v>17.809999999999999</c:v>
                      </c:pt>
                      <c:pt idx="678">
                        <c:v>17.809999999999999</c:v>
                      </c:pt>
                      <c:pt idx="679">
                        <c:v>17.809999999999999</c:v>
                      </c:pt>
                      <c:pt idx="680">
                        <c:v>17.809999999999999</c:v>
                      </c:pt>
                      <c:pt idx="681">
                        <c:v>17.809999999999999</c:v>
                      </c:pt>
                      <c:pt idx="682">
                        <c:v>17.809999999999999</c:v>
                      </c:pt>
                      <c:pt idx="683">
                        <c:v>17.809999999999999</c:v>
                      </c:pt>
                      <c:pt idx="684">
                        <c:v>17.809999999999999</c:v>
                      </c:pt>
                      <c:pt idx="685">
                        <c:v>17.809999999999999</c:v>
                      </c:pt>
                      <c:pt idx="686">
                        <c:v>17.809999999999999</c:v>
                      </c:pt>
                      <c:pt idx="687">
                        <c:v>17.809999999999999</c:v>
                      </c:pt>
                      <c:pt idx="688">
                        <c:v>17.809999999999999</c:v>
                      </c:pt>
                      <c:pt idx="689">
                        <c:v>17.809999999999999</c:v>
                      </c:pt>
                      <c:pt idx="690">
                        <c:v>17.809999999999999</c:v>
                      </c:pt>
                      <c:pt idx="691">
                        <c:v>17.809999999999999</c:v>
                      </c:pt>
                      <c:pt idx="692">
                        <c:v>17.809999999999999</c:v>
                      </c:pt>
                      <c:pt idx="693">
                        <c:v>17.809999999999999</c:v>
                      </c:pt>
                      <c:pt idx="694">
                        <c:v>17.809999999999999</c:v>
                      </c:pt>
                      <c:pt idx="695">
                        <c:v>17.809999999999999</c:v>
                      </c:pt>
                      <c:pt idx="696">
                        <c:v>17.809999999999999</c:v>
                      </c:pt>
                      <c:pt idx="697">
                        <c:v>17.809999999999999</c:v>
                      </c:pt>
                      <c:pt idx="698">
                        <c:v>17.809999999999999</c:v>
                      </c:pt>
                      <c:pt idx="699">
                        <c:v>17.809999999999999</c:v>
                      </c:pt>
                      <c:pt idx="700">
                        <c:v>17.809999999999999</c:v>
                      </c:pt>
                      <c:pt idx="701">
                        <c:v>17.809999999999999</c:v>
                      </c:pt>
                      <c:pt idx="702">
                        <c:v>17.809999999999999</c:v>
                      </c:pt>
                      <c:pt idx="703">
                        <c:v>17.8</c:v>
                      </c:pt>
                      <c:pt idx="704">
                        <c:v>17.8</c:v>
                      </c:pt>
                      <c:pt idx="705">
                        <c:v>17.8</c:v>
                      </c:pt>
                      <c:pt idx="706">
                        <c:v>17.8</c:v>
                      </c:pt>
                      <c:pt idx="707">
                        <c:v>17.8</c:v>
                      </c:pt>
                      <c:pt idx="708">
                        <c:v>17.8</c:v>
                      </c:pt>
                      <c:pt idx="709">
                        <c:v>17.8</c:v>
                      </c:pt>
                      <c:pt idx="710">
                        <c:v>17.8</c:v>
                      </c:pt>
                      <c:pt idx="711">
                        <c:v>17.8</c:v>
                      </c:pt>
                      <c:pt idx="712">
                        <c:v>17.8</c:v>
                      </c:pt>
                      <c:pt idx="713">
                        <c:v>17.8</c:v>
                      </c:pt>
                      <c:pt idx="714">
                        <c:v>17.8</c:v>
                      </c:pt>
                      <c:pt idx="715">
                        <c:v>17.8</c:v>
                      </c:pt>
                      <c:pt idx="716">
                        <c:v>17.8</c:v>
                      </c:pt>
                      <c:pt idx="717">
                        <c:v>17.8</c:v>
                      </c:pt>
                      <c:pt idx="718">
                        <c:v>17.8</c:v>
                      </c:pt>
                      <c:pt idx="719">
                        <c:v>17.8</c:v>
                      </c:pt>
                      <c:pt idx="720">
                        <c:v>17.8</c:v>
                      </c:pt>
                      <c:pt idx="721">
                        <c:v>17.8</c:v>
                      </c:pt>
                      <c:pt idx="722">
                        <c:v>17.8</c:v>
                      </c:pt>
                      <c:pt idx="723">
                        <c:v>17.8</c:v>
                      </c:pt>
                      <c:pt idx="724">
                        <c:v>17.8</c:v>
                      </c:pt>
                      <c:pt idx="725">
                        <c:v>17.8</c:v>
                      </c:pt>
                      <c:pt idx="726">
                        <c:v>17.8</c:v>
                      </c:pt>
                      <c:pt idx="727">
                        <c:v>17.8</c:v>
                      </c:pt>
                      <c:pt idx="728">
                        <c:v>17.8</c:v>
                      </c:pt>
                      <c:pt idx="729">
                        <c:v>17.8</c:v>
                      </c:pt>
                      <c:pt idx="730">
                        <c:v>17.8</c:v>
                      </c:pt>
                      <c:pt idx="731">
                        <c:v>17.8</c:v>
                      </c:pt>
                      <c:pt idx="732">
                        <c:v>17.8</c:v>
                      </c:pt>
                      <c:pt idx="733">
                        <c:v>17.8</c:v>
                      </c:pt>
                      <c:pt idx="734">
                        <c:v>17.8</c:v>
                      </c:pt>
                      <c:pt idx="735">
                        <c:v>17.8</c:v>
                      </c:pt>
                      <c:pt idx="736">
                        <c:v>17.8</c:v>
                      </c:pt>
                      <c:pt idx="737">
                        <c:v>17.8</c:v>
                      </c:pt>
                      <c:pt idx="738">
                        <c:v>17.8</c:v>
                      </c:pt>
                      <c:pt idx="739">
                        <c:v>17.8</c:v>
                      </c:pt>
                      <c:pt idx="740">
                        <c:v>17.8</c:v>
                      </c:pt>
                      <c:pt idx="741">
                        <c:v>17.8</c:v>
                      </c:pt>
                      <c:pt idx="742">
                        <c:v>17.8</c:v>
                      </c:pt>
                      <c:pt idx="743">
                        <c:v>17.8</c:v>
                      </c:pt>
                      <c:pt idx="744">
                        <c:v>17.8</c:v>
                      </c:pt>
                      <c:pt idx="745">
                        <c:v>17.8</c:v>
                      </c:pt>
                      <c:pt idx="746">
                        <c:v>17.8</c:v>
                      </c:pt>
                      <c:pt idx="747">
                        <c:v>17.8</c:v>
                      </c:pt>
                      <c:pt idx="748">
                        <c:v>17.8</c:v>
                      </c:pt>
                      <c:pt idx="749">
                        <c:v>17.8</c:v>
                      </c:pt>
                      <c:pt idx="750">
                        <c:v>17.8</c:v>
                      </c:pt>
                      <c:pt idx="751">
                        <c:v>17.8</c:v>
                      </c:pt>
                      <c:pt idx="752">
                        <c:v>17.8</c:v>
                      </c:pt>
                      <c:pt idx="753">
                        <c:v>17.8</c:v>
                      </c:pt>
                      <c:pt idx="754">
                        <c:v>17.8</c:v>
                      </c:pt>
                      <c:pt idx="755">
                        <c:v>17.8</c:v>
                      </c:pt>
                      <c:pt idx="756">
                        <c:v>17.8</c:v>
                      </c:pt>
                      <c:pt idx="757">
                        <c:v>17.8</c:v>
                      </c:pt>
                      <c:pt idx="758">
                        <c:v>17.8</c:v>
                      </c:pt>
                      <c:pt idx="759">
                        <c:v>17.8</c:v>
                      </c:pt>
                      <c:pt idx="760">
                        <c:v>17.8</c:v>
                      </c:pt>
                      <c:pt idx="761">
                        <c:v>17.8</c:v>
                      </c:pt>
                      <c:pt idx="762">
                        <c:v>17.8</c:v>
                      </c:pt>
                      <c:pt idx="763">
                        <c:v>17.8</c:v>
                      </c:pt>
                      <c:pt idx="764">
                        <c:v>17.8</c:v>
                      </c:pt>
                      <c:pt idx="765">
                        <c:v>17.8</c:v>
                      </c:pt>
                      <c:pt idx="766">
                        <c:v>17.8</c:v>
                      </c:pt>
                      <c:pt idx="767">
                        <c:v>17.8</c:v>
                      </c:pt>
                      <c:pt idx="768">
                        <c:v>17.8</c:v>
                      </c:pt>
                      <c:pt idx="769">
                        <c:v>17.8</c:v>
                      </c:pt>
                      <c:pt idx="770">
                        <c:v>17.8</c:v>
                      </c:pt>
                      <c:pt idx="771">
                        <c:v>17.8</c:v>
                      </c:pt>
                      <c:pt idx="772">
                        <c:v>17.8</c:v>
                      </c:pt>
                      <c:pt idx="773">
                        <c:v>17.8</c:v>
                      </c:pt>
                      <c:pt idx="774">
                        <c:v>17.8</c:v>
                      </c:pt>
                      <c:pt idx="775">
                        <c:v>17.8</c:v>
                      </c:pt>
                      <c:pt idx="776">
                        <c:v>17.8</c:v>
                      </c:pt>
                      <c:pt idx="777">
                        <c:v>17.8</c:v>
                      </c:pt>
                      <c:pt idx="778">
                        <c:v>17.8</c:v>
                      </c:pt>
                      <c:pt idx="779">
                        <c:v>17.8</c:v>
                      </c:pt>
                      <c:pt idx="780">
                        <c:v>17.809999999999999</c:v>
                      </c:pt>
                      <c:pt idx="781">
                        <c:v>17.809999999999999</c:v>
                      </c:pt>
                      <c:pt idx="782">
                        <c:v>17.809999999999999</c:v>
                      </c:pt>
                      <c:pt idx="783">
                        <c:v>17.809999999999999</c:v>
                      </c:pt>
                      <c:pt idx="784">
                        <c:v>17.809999999999999</c:v>
                      </c:pt>
                      <c:pt idx="785">
                        <c:v>17.809999999999999</c:v>
                      </c:pt>
                      <c:pt idx="786">
                        <c:v>17.809999999999999</c:v>
                      </c:pt>
                      <c:pt idx="787">
                        <c:v>17.809999999999999</c:v>
                      </c:pt>
                      <c:pt idx="788">
                        <c:v>17.809999999999999</c:v>
                      </c:pt>
                      <c:pt idx="789">
                        <c:v>17.809999999999999</c:v>
                      </c:pt>
                      <c:pt idx="790">
                        <c:v>17.809999999999999</c:v>
                      </c:pt>
                      <c:pt idx="791">
                        <c:v>17.809999999999999</c:v>
                      </c:pt>
                      <c:pt idx="792">
                        <c:v>17.809999999999999</c:v>
                      </c:pt>
                      <c:pt idx="793">
                        <c:v>17.809999999999999</c:v>
                      </c:pt>
                      <c:pt idx="794">
                        <c:v>17.809999999999999</c:v>
                      </c:pt>
                      <c:pt idx="795">
                        <c:v>17.809999999999999</c:v>
                      </c:pt>
                      <c:pt idx="796">
                        <c:v>17.809999999999999</c:v>
                      </c:pt>
                      <c:pt idx="797">
                        <c:v>17.809999999999999</c:v>
                      </c:pt>
                      <c:pt idx="798">
                        <c:v>17.809999999999999</c:v>
                      </c:pt>
                      <c:pt idx="799">
                        <c:v>17.809999999999999</c:v>
                      </c:pt>
                    </c:numCache>
                  </c:numRef>
                </c:yVal>
                <c:smooth val="0"/>
                <c:extLst xmlns:c15="http://schemas.microsoft.com/office/drawing/2012/chart">
                  <c:ext xmlns:c16="http://schemas.microsoft.com/office/drawing/2014/chart" uri="{C3380CC4-5D6E-409C-BE32-E72D297353CC}">
                    <c16:uniqueId val="{0000000D-CE37-484E-875F-A7440BAA942C}"/>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GM1808A_TH!$E$3</c15:sqref>
                        </c15:formulaRef>
                      </c:ext>
                    </c:extLst>
                    <c:strCache>
                      <c:ptCount val="1"/>
                      <c:pt idx="0">
                        <c:v>Z-1-OR-4/TH</c:v>
                      </c:pt>
                    </c:strCache>
                  </c:strRef>
                </c:tx>
                <c:spPr>
                  <a:ln w="19050" cap="rnd">
                    <a:solidFill>
                      <a:srgbClr val="7030A0"/>
                    </a:solidFill>
                    <a:round/>
                  </a:ln>
                  <a:effectLst/>
                </c:spPr>
                <c:marker>
                  <c:symbol val="none"/>
                </c:marker>
                <c:xVal>
                  <c:numRef>
                    <c:extLst xmlns:c15="http://schemas.microsoft.com/office/drawing/2012/chart">
                      <c:ext xmlns:c15="http://schemas.microsoft.com/office/drawing/2012/chart" uri="{02D57815-91ED-43cb-92C2-25804820EDAC}">
                        <c15:formulaRef>
                          <c15:sqref>GM1808A_TH!$E$25:$E$824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GM1808A_TH!$F$25:$F$824</c15:sqref>
                        </c15:formulaRef>
                      </c:ext>
                    </c:extLst>
                    <c:numCache>
                      <c:formatCode>General</c:formatCode>
                      <c:ptCount val="800"/>
                      <c:pt idx="0">
                        <c:v>0</c:v>
                      </c:pt>
                      <c:pt idx="1">
                        <c:v>7.51</c:v>
                      </c:pt>
                      <c:pt idx="2">
                        <c:v>11.45</c:v>
                      </c:pt>
                      <c:pt idx="3">
                        <c:v>11.72</c:v>
                      </c:pt>
                      <c:pt idx="4">
                        <c:v>11.28</c:v>
                      </c:pt>
                      <c:pt idx="5">
                        <c:v>10.83</c:v>
                      </c:pt>
                      <c:pt idx="6">
                        <c:v>10.49</c:v>
                      </c:pt>
                      <c:pt idx="7">
                        <c:v>10.17</c:v>
                      </c:pt>
                      <c:pt idx="8">
                        <c:v>9.89</c:v>
                      </c:pt>
                      <c:pt idx="9">
                        <c:v>9.67</c:v>
                      </c:pt>
                      <c:pt idx="10">
                        <c:v>9.4700000000000006</c:v>
                      </c:pt>
                      <c:pt idx="11">
                        <c:v>9.36</c:v>
                      </c:pt>
                      <c:pt idx="12">
                        <c:v>9.23</c:v>
                      </c:pt>
                      <c:pt idx="13">
                        <c:v>9.1300000000000008</c:v>
                      </c:pt>
                      <c:pt idx="14">
                        <c:v>9.02</c:v>
                      </c:pt>
                      <c:pt idx="15">
                        <c:v>8.94</c:v>
                      </c:pt>
                      <c:pt idx="16">
                        <c:v>8.86</c:v>
                      </c:pt>
                      <c:pt idx="17">
                        <c:v>8.7799999999999994</c:v>
                      </c:pt>
                      <c:pt idx="18">
                        <c:v>8.73</c:v>
                      </c:pt>
                      <c:pt idx="19">
                        <c:v>8.67</c:v>
                      </c:pt>
                      <c:pt idx="20">
                        <c:v>8.6199999999999992</c:v>
                      </c:pt>
                      <c:pt idx="21">
                        <c:v>8.56</c:v>
                      </c:pt>
                      <c:pt idx="22">
                        <c:v>8.51</c:v>
                      </c:pt>
                      <c:pt idx="23">
                        <c:v>8.4499999999999993</c:v>
                      </c:pt>
                      <c:pt idx="24">
                        <c:v>8.4</c:v>
                      </c:pt>
                      <c:pt idx="25">
                        <c:v>8.35</c:v>
                      </c:pt>
                      <c:pt idx="26">
                        <c:v>8.3000000000000007</c:v>
                      </c:pt>
                      <c:pt idx="27">
                        <c:v>8.26</c:v>
                      </c:pt>
                      <c:pt idx="28">
                        <c:v>8.2200000000000006</c:v>
                      </c:pt>
                      <c:pt idx="29">
                        <c:v>8.18</c:v>
                      </c:pt>
                      <c:pt idx="30">
                        <c:v>8.14</c:v>
                      </c:pt>
                      <c:pt idx="31">
                        <c:v>8.1</c:v>
                      </c:pt>
                      <c:pt idx="32">
                        <c:v>8.06</c:v>
                      </c:pt>
                      <c:pt idx="33">
                        <c:v>8.0299999999999994</c:v>
                      </c:pt>
                      <c:pt idx="34">
                        <c:v>7.99</c:v>
                      </c:pt>
                      <c:pt idx="35">
                        <c:v>7.96</c:v>
                      </c:pt>
                      <c:pt idx="36">
                        <c:v>7.93</c:v>
                      </c:pt>
                      <c:pt idx="37">
                        <c:v>7.9</c:v>
                      </c:pt>
                      <c:pt idx="38">
                        <c:v>7.86</c:v>
                      </c:pt>
                      <c:pt idx="39">
                        <c:v>7.83</c:v>
                      </c:pt>
                      <c:pt idx="40">
                        <c:v>7.8</c:v>
                      </c:pt>
                      <c:pt idx="41">
                        <c:v>7.78</c:v>
                      </c:pt>
                      <c:pt idx="42">
                        <c:v>7.75</c:v>
                      </c:pt>
                      <c:pt idx="43">
                        <c:v>7.72</c:v>
                      </c:pt>
                      <c:pt idx="44">
                        <c:v>7.7</c:v>
                      </c:pt>
                      <c:pt idx="45">
                        <c:v>7.67</c:v>
                      </c:pt>
                      <c:pt idx="46">
                        <c:v>7.65</c:v>
                      </c:pt>
                      <c:pt idx="47">
                        <c:v>7.63</c:v>
                      </c:pt>
                      <c:pt idx="48">
                        <c:v>7.6</c:v>
                      </c:pt>
                      <c:pt idx="49">
                        <c:v>7.58</c:v>
                      </c:pt>
                      <c:pt idx="50">
                        <c:v>7.56</c:v>
                      </c:pt>
                      <c:pt idx="51">
                        <c:v>7.54</c:v>
                      </c:pt>
                      <c:pt idx="52">
                        <c:v>7.52</c:v>
                      </c:pt>
                      <c:pt idx="53">
                        <c:v>7.51</c:v>
                      </c:pt>
                      <c:pt idx="54">
                        <c:v>7.49</c:v>
                      </c:pt>
                      <c:pt idx="55">
                        <c:v>7.47</c:v>
                      </c:pt>
                      <c:pt idx="56">
                        <c:v>7.45</c:v>
                      </c:pt>
                      <c:pt idx="57">
                        <c:v>7.44</c:v>
                      </c:pt>
                      <c:pt idx="58">
                        <c:v>7.42</c:v>
                      </c:pt>
                      <c:pt idx="59">
                        <c:v>7.41</c:v>
                      </c:pt>
                      <c:pt idx="60">
                        <c:v>7.39</c:v>
                      </c:pt>
                      <c:pt idx="61">
                        <c:v>7.38</c:v>
                      </c:pt>
                      <c:pt idx="62">
                        <c:v>7.37</c:v>
                      </c:pt>
                      <c:pt idx="63">
                        <c:v>7.36</c:v>
                      </c:pt>
                      <c:pt idx="64">
                        <c:v>7.34</c:v>
                      </c:pt>
                      <c:pt idx="65">
                        <c:v>7.33</c:v>
                      </c:pt>
                      <c:pt idx="66">
                        <c:v>7.32</c:v>
                      </c:pt>
                      <c:pt idx="67">
                        <c:v>7.31</c:v>
                      </c:pt>
                      <c:pt idx="68">
                        <c:v>7.3</c:v>
                      </c:pt>
                      <c:pt idx="69">
                        <c:v>7.3</c:v>
                      </c:pt>
                      <c:pt idx="70">
                        <c:v>7.29</c:v>
                      </c:pt>
                      <c:pt idx="71">
                        <c:v>7.28</c:v>
                      </c:pt>
                      <c:pt idx="72">
                        <c:v>7.28</c:v>
                      </c:pt>
                      <c:pt idx="73">
                        <c:v>7.27</c:v>
                      </c:pt>
                      <c:pt idx="74">
                        <c:v>7.27</c:v>
                      </c:pt>
                      <c:pt idx="75">
                        <c:v>7.26</c:v>
                      </c:pt>
                      <c:pt idx="76">
                        <c:v>7.26</c:v>
                      </c:pt>
                      <c:pt idx="77">
                        <c:v>7.26</c:v>
                      </c:pt>
                      <c:pt idx="78">
                        <c:v>7.26</c:v>
                      </c:pt>
                      <c:pt idx="79">
                        <c:v>7.26</c:v>
                      </c:pt>
                      <c:pt idx="80">
                        <c:v>7.26</c:v>
                      </c:pt>
                      <c:pt idx="81">
                        <c:v>7.26</c:v>
                      </c:pt>
                      <c:pt idx="82">
                        <c:v>7.26</c:v>
                      </c:pt>
                      <c:pt idx="83">
                        <c:v>7.26</c:v>
                      </c:pt>
                      <c:pt idx="84">
                        <c:v>7.26</c:v>
                      </c:pt>
                      <c:pt idx="85">
                        <c:v>7.26</c:v>
                      </c:pt>
                      <c:pt idx="86">
                        <c:v>7.27</c:v>
                      </c:pt>
                      <c:pt idx="87">
                        <c:v>7.27</c:v>
                      </c:pt>
                      <c:pt idx="88">
                        <c:v>7.28</c:v>
                      </c:pt>
                      <c:pt idx="89">
                        <c:v>7.28</c:v>
                      </c:pt>
                      <c:pt idx="90">
                        <c:v>7.29</c:v>
                      </c:pt>
                      <c:pt idx="91">
                        <c:v>7.3</c:v>
                      </c:pt>
                      <c:pt idx="92">
                        <c:v>7.31</c:v>
                      </c:pt>
                      <c:pt idx="93">
                        <c:v>7.31</c:v>
                      </c:pt>
                      <c:pt idx="94">
                        <c:v>7.32</c:v>
                      </c:pt>
                      <c:pt idx="95">
                        <c:v>7.33</c:v>
                      </c:pt>
                      <c:pt idx="96">
                        <c:v>7.35</c:v>
                      </c:pt>
                      <c:pt idx="97">
                        <c:v>7.36</c:v>
                      </c:pt>
                      <c:pt idx="98">
                        <c:v>7.37</c:v>
                      </c:pt>
                      <c:pt idx="99">
                        <c:v>7.38</c:v>
                      </c:pt>
                      <c:pt idx="100">
                        <c:v>7.39</c:v>
                      </c:pt>
                      <c:pt idx="101">
                        <c:v>7.41</c:v>
                      </c:pt>
                      <c:pt idx="102">
                        <c:v>7.42</c:v>
                      </c:pt>
                      <c:pt idx="103">
                        <c:v>7.44</c:v>
                      </c:pt>
                      <c:pt idx="104">
                        <c:v>7.46</c:v>
                      </c:pt>
                      <c:pt idx="105">
                        <c:v>7.47</c:v>
                      </c:pt>
                      <c:pt idx="106">
                        <c:v>7.49</c:v>
                      </c:pt>
                      <c:pt idx="107">
                        <c:v>7.51</c:v>
                      </c:pt>
                      <c:pt idx="108">
                        <c:v>7.53</c:v>
                      </c:pt>
                      <c:pt idx="109">
                        <c:v>7.55</c:v>
                      </c:pt>
                      <c:pt idx="110">
                        <c:v>7.57</c:v>
                      </c:pt>
                      <c:pt idx="111">
                        <c:v>7.59</c:v>
                      </c:pt>
                      <c:pt idx="112">
                        <c:v>7.62</c:v>
                      </c:pt>
                      <c:pt idx="113">
                        <c:v>7.64</c:v>
                      </c:pt>
                      <c:pt idx="114">
                        <c:v>7.66</c:v>
                      </c:pt>
                      <c:pt idx="115">
                        <c:v>7.69</c:v>
                      </c:pt>
                      <c:pt idx="116">
                        <c:v>7.72</c:v>
                      </c:pt>
                      <c:pt idx="117">
                        <c:v>7.75</c:v>
                      </c:pt>
                      <c:pt idx="118">
                        <c:v>7.78</c:v>
                      </c:pt>
                      <c:pt idx="119">
                        <c:v>7.82</c:v>
                      </c:pt>
                      <c:pt idx="120">
                        <c:v>7.85</c:v>
                      </c:pt>
                      <c:pt idx="121">
                        <c:v>7.89</c:v>
                      </c:pt>
                      <c:pt idx="122">
                        <c:v>7.93</c:v>
                      </c:pt>
                      <c:pt idx="123">
                        <c:v>7.97</c:v>
                      </c:pt>
                      <c:pt idx="124">
                        <c:v>8.01</c:v>
                      </c:pt>
                      <c:pt idx="125">
                        <c:v>8.0500000000000007</c:v>
                      </c:pt>
                      <c:pt idx="126">
                        <c:v>8.1</c:v>
                      </c:pt>
                      <c:pt idx="127">
                        <c:v>8.15</c:v>
                      </c:pt>
                      <c:pt idx="128">
                        <c:v>8.19</c:v>
                      </c:pt>
                      <c:pt idx="129">
                        <c:v>8.25</c:v>
                      </c:pt>
                      <c:pt idx="130">
                        <c:v>8.3000000000000007</c:v>
                      </c:pt>
                      <c:pt idx="131">
                        <c:v>8.35</c:v>
                      </c:pt>
                      <c:pt idx="132">
                        <c:v>8.41</c:v>
                      </c:pt>
                      <c:pt idx="133">
                        <c:v>8.4700000000000006</c:v>
                      </c:pt>
                      <c:pt idx="134">
                        <c:v>8.5299999999999994</c:v>
                      </c:pt>
                      <c:pt idx="135">
                        <c:v>8.59</c:v>
                      </c:pt>
                      <c:pt idx="136">
                        <c:v>8.66</c:v>
                      </c:pt>
                      <c:pt idx="137">
                        <c:v>8.73</c:v>
                      </c:pt>
                      <c:pt idx="138">
                        <c:v>8.8000000000000007</c:v>
                      </c:pt>
                      <c:pt idx="139">
                        <c:v>8.8699999999999992</c:v>
                      </c:pt>
                      <c:pt idx="140">
                        <c:v>8.94</c:v>
                      </c:pt>
                      <c:pt idx="141">
                        <c:v>9.02</c:v>
                      </c:pt>
                      <c:pt idx="142">
                        <c:v>9.1</c:v>
                      </c:pt>
                      <c:pt idx="143">
                        <c:v>9.18</c:v>
                      </c:pt>
                      <c:pt idx="144">
                        <c:v>9.27</c:v>
                      </c:pt>
                      <c:pt idx="145">
                        <c:v>9.36</c:v>
                      </c:pt>
                      <c:pt idx="146">
                        <c:v>9.4499999999999993</c:v>
                      </c:pt>
                      <c:pt idx="147">
                        <c:v>9.5399999999999991</c:v>
                      </c:pt>
                      <c:pt idx="148">
                        <c:v>9.64</c:v>
                      </c:pt>
                      <c:pt idx="149">
                        <c:v>9.74</c:v>
                      </c:pt>
                      <c:pt idx="150">
                        <c:v>9.84</c:v>
                      </c:pt>
                      <c:pt idx="151">
                        <c:v>9.9499999999999993</c:v>
                      </c:pt>
                      <c:pt idx="152">
                        <c:v>10.050000000000001</c:v>
                      </c:pt>
                      <c:pt idx="153">
                        <c:v>10.16</c:v>
                      </c:pt>
                      <c:pt idx="154">
                        <c:v>10.28</c:v>
                      </c:pt>
                      <c:pt idx="155">
                        <c:v>10.39</c:v>
                      </c:pt>
                      <c:pt idx="156">
                        <c:v>10.51</c:v>
                      </c:pt>
                      <c:pt idx="157">
                        <c:v>10.63</c:v>
                      </c:pt>
                      <c:pt idx="158">
                        <c:v>10.75</c:v>
                      </c:pt>
                      <c:pt idx="159">
                        <c:v>10.88</c:v>
                      </c:pt>
                      <c:pt idx="160">
                        <c:v>11</c:v>
                      </c:pt>
                      <c:pt idx="161">
                        <c:v>11.13</c:v>
                      </c:pt>
                      <c:pt idx="162">
                        <c:v>11.26</c:v>
                      </c:pt>
                      <c:pt idx="163">
                        <c:v>11.39</c:v>
                      </c:pt>
                      <c:pt idx="164">
                        <c:v>11.53</c:v>
                      </c:pt>
                      <c:pt idx="165">
                        <c:v>11.66</c:v>
                      </c:pt>
                      <c:pt idx="166">
                        <c:v>11.79</c:v>
                      </c:pt>
                      <c:pt idx="167">
                        <c:v>11.93</c:v>
                      </c:pt>
                      <c:pt idx="168">
                        <c:v>12.07</c:v>
                      </c:pt>
                      <c:pt idx="169">
                        <c:v>12.2</c:v>
                      </c:pt>
                      <c:pt idx="170">
                        <c:v>12.34</c:v>
                      </c:pt>
                      <c:pt idx="171">
                        <c:v>12.48</c:v>
                      </c:pt>
                      <c:pt idx="172">
                        <c:v>12.62</c:v>
                      </c:pt>
                      <c:pt idx="173">
                        <c:v>12.75</c:v>
                      </c:pt>
                      <c:pt idx="174">
                        <c:v>12.89</c:v>
                      </c:pt>
                      <c:pt idx="175">
                        <c:v>13.03</c:v>
                      </c:pt>
                      <c:pt idx="176">
                        <c:v>13.17</c:v>
                      </c:pt>
                      <c:pt idx="177">
                        <c:v>13.31</c:v>
                      </c:pt>
                      <c:pt idx="178">
                        <c:v>13.45</c:v>
                      </c:pt>
                      <c:pt idx="179">
                        <c:v>13.59</c:v>
                      </c:pt>
                      <c:pt idx="180">
                        <c:v>13.72</c:v>
                      </c:pt>
                      <c:pt idx="181">
                        <c:v>13.86</c:v>
                      </c:pt>
                      <c:pt idx="182">
                        <c:v>14</c:v>
                      </c:pt>
                      <c:pt idx="183">
                        <c:v>14.14</c:v>
                      </c:pt>
                      <c:pt idx="184">
                        <c:v>14.27</c:v>
                      </c:pt>
                      <c:pt idx="185">
                        <c:v>14.41</c:v>
                      </c:pt>
                      <c:pt idx="186">
                        <c:v>14.54</c:v>
                      </c:pt>
                      <c:pt idx="187">
                        <c:v>14.68</c:v>
                      </c:pt>
                      <c:pt idx="188">
                        <c:v>14.81</c:v>
                      </c:pt>
                      <c:pt idx="189">
                        <c:v>14.94</c:v>
                      </c:pt>
                      <c:pt idx="190">
                        <c:v>15.07</c:v>
                      </c:pt>
                      <c:pt idx="191">
                        <c:v>15.21</c:v>
                      </c:pt>
                      <c:pt idx="192">
                        <c:v>15.34</c:v>
                      </c:pt>
                      <c:pt idx="193">
                        <c:v>15.46</c:v>
                      </c:pt>
                      <c:pt idx="194">
                        <c:v>15.59</c:v>
                      </c:pt>
                      <c:pt idx="195">
                        <c:v>15.72</c:v>
                      </c:pt>
                      <c:pt idx="196">
                        <c:v>15.85</c:v>
                      </c:pt>
                      <c:pt idx="197">
                        <c:v>15.97</c:v>
                      </c:pt>
                      <c:pt idx="198">
                        <c:v>16.09</c:v>
                      </c:pt>
                      <c:pt idx="199">
                        <c:v>16.22</c:v>
                      </c:pt>
                      <c:pt idx="200">
                        <c:v>16.34</c:v>
                      </c:pt>
                      <c:pt idx="201">
                        <c:v>16.46</c:v>
                      </c:pt>
                      <c:pt idx="202">
                        <c:v>16.579999999999998</c:v>
                      </c:pt>
                      <c:pt idx="203">
                        <c:v>16.690000000000001</c:v>
                      </c:pt>
                      <c:pt idx="204">
                        <c:v>16.809999999999999</c:v>
                      </c:pt>
                      <c:pt idx="205">
                        <c:v>16.920000000000002</c:v>
                      </c:pt>
                      <c:pt idx="206">
                        <c:v>17.04</c:v>
                      </c:pt>
                      <c:pt idx="207">
                        <c:v>17.149999999999999</c:v>
                      </c:pt>
                      <c:pt idx="208">
                        <c:v>17.260000000000002</c:v>
                      </c:pt>
                      <c:pt idx="209">
                        <c:v>17.37</c:v>
                      </c:pt>
                      <c:pt idx="210">
                        <c:v>17.48</c:v>
                      </c:pt>
                      <c:pt idx="211">
                        <c:v>17.579999999999998</c:v>
                      </c:pt>
                      <c:pt idx="212">
                        <c:v>17.690000000000001</c:v>
                      </c:pt>
                      <c:pt idx="213">
                        <c:v>17.79</c:v>
                      </c:pt>
                      <c:pt idx="214">
                        <c:v>17.89</c:v>
                      </c:pt>
                      <c:pt idx="215">
                        <c:v>17.989999999999998</c:v>
                      </c:pt>
                      <c:pt idx="216">
                        <c:v>18.09</c:v>
                      </c:pt>
                      <c:pt idx="217">
                        <c:v>18.190000000000001</c:v>
                      </c:pt>
                      <c:pt idx="218">
                        <c:v>18.28</c:v>
                      </c:pt>
                      <c:pt idx="219">
                        <c:v>18.38</c:v>
                      </c:pt>
                      <c:pt idx="220">
                        <c:v>18.47</c:v>
                      </c:pt>
                      <c:pt idx="221">
                        <c:v>18.559999999999999</c:v>
                      </c:pt>
                      <c:pt idx="222">
                        <c:v>18.649999999999999</c:v>
                      </c:pt>
                      <c:pt idx="223">
                        <c:v>18.73</c:v>
                      </c:pt>
                      <c:pt idx="224">
                        <c:v>18.82</c:v>
                      </c:pt>
                      <c:pt idx="225">
                        <c:v>18.899999999999999</c:v>
                      </c:pt>
                      <c:pt idx="226">
                        <c:v>18.98</c:v>
                      </c:pt>
                      <c:pt idx="227">
                        <c:v>19.059999999999999</c:v>
                      </c:pt>
                      <c:pt idx="228">
                        <c:v>19.14</c:v>
                      </c:pt>
                      <c:pt idx="229">
                        <c:v>19.22</c:v>
                      </c:pt>
                      <c:pt idx="230">
                        <c:v>19.3</c:v>
                      </c:pt>
                      <c:pt idx="231">
                        <c:v>19.37</c:v>
                      </c:pt>
                      <c:pt idx="232">
                        <c:v>19.440000000000001</c:v>
                      </c:pt>
                      <c:pt idx="233">
                        <c:v>19.510000000000002</c:v>
                      </c:pt>
                      <c:pt idx="234">
                        <c:v>19.579999999999998</c:v>
                      </c:pt>
                      <c:pt idx="235">
                        <c:v>19.649999999999999</c:v>
                      </c:pt>
                      <c:pt idx="236">
                        <c:v>19.72</c:v>
                      </c:pt>
                      <c:pt idx="237">
                        <c:v>19.78</c:v>
                      </c:pt>
                      <c:pt idx="238">
                        <c:v>19.84</c:v>
                      </c:pt>
                      <c:pt idx="239">
                        <c:v>19.899999999999999</c:v>
                      </c:pt>
                      <c:pt idx="240">
                        <c:v>19.96</c:v>
                      </c:pt>
                      <c:pt idx="241">
                        <c:v>20.02</c:v>
                      </c:pt>
                      <c:pt idx="242">
                        <c:v>20.079999999999998</c:v>
                      </c:pt>
                      <c:pt idx="243">
                        <c:v>20.13</c:v>
                      </c:pt>
                      <c:pt idx="244">
                        <c:v>20.18</c:v>
                      </c:pt>
                      <c:pt idx="245">
                        <c:v>20.239999999999998</c:v>
                      </c:pt>
                      <c:pt idx="246">
                        <c:v>20.29</c:v>
                      </c:pt>
                      <c:pt idx="247">
                        <c:v>20.34</c:v>
                      </c:pt>
                      <c:pt idx="248">
                        <c:v>20.38</c:v>
                      </c:pt>
                      <c:pt idx="249">
                        <c:v>20.43</c:v>
                      </c:pt>
                      <c:pt idx="250">
                        <c:v>20.48</c:v>
                      </c:pt>
                      <c:pt idx="251">
                        <c:v>20.52</c:v>
                      </c:pt>
                      <c:pt idx="252">
                        <c:v>20.56</c:v>
                      </c:pt>
                      <c:pt idx="253">
                        <c:v>20.6</c:v>
                      </c:pt>
                      <c:pt idx="254">
                        <c:v>20.65</c:v>
                      </c:pt>
                      <c:pt idx="255">
                        <c:v>20.69</c:v>
                      </c:pt>
                      <c:pt idx="256">
                        <c:v>20.72</c:v>
                      </c:pt>
                      <c:pt idx="257">
                        <c:v>20.76</c:v>
                      </c:pt>
                      <c:pt idx="258">
                        <c:v>20.8</c:v>
                      </c:pt>
                      <c:pt idx="259">
                        <c:v>20.83</c:v>
                      </c:pt>
                      <c:pt idx="260">
                        <c:v>20.87</c:v>
                      </c:pt>
                      <c:pt idx="261">
                        <c:v>20.9</c:v>
                      </c:pt>
                      <c:pt idx="262">
                        <c:v>20.93</c:v>
                      </c:pt>
                      <c:pt idx="263">
                        <c:v>20.96</c:v>
                      </c:pt>
                      <c:pt idx="264">
                        <c:v>20.99</c:v>
                      </c:pt>
                      <c:pt idx="265">
                        <c:v>21.02</c:v>
                      </c:pt>
                      <c:pt idx="266">
                        <c:v>21.05</c:v>
                      </c:pt>
                      <c:pt idx="267">
                        <c:v>21.08</c:v>
                      </c:pt>
                      <c:pt idx="268">
                        <c:v>21.11</c:v>
                      </c:pt>
                      <c:pt idx="269">
                        <c:v>21.13</c:v>
                      </c:pt>
                      <c:pt idx="270">
                        <c:v>21.16</c:v>
                      </c:pt>
                      <c:pt idx="271">
                        <c:v>21.18</c:v>
                      </c:pt>
                      <c:pt idx="272">
                        <c:v>21.21</c:v>
                      </c:pt>
                      <c:pt idx="273">
                        <c:v>21.23</c:v>
                      </c:pt>
                      <c:pt idx="274">
                        <c:v>21.26</c:v>
                      </c:pt>
                      <c:pt idx="275">
                        <c:v>21.28</c:v>
                      </c:pt>
                      <c:pt idx="276">
                        <c:v>21.3</c:v>
                      </c:pt>
                      <c:pt idx="277">
                        <c:v>21.32</c:v>
                      </c:pt>
                      <c:pt idx="278">
                        <c:v>21.34</c:v>
                      </c:pt>
                      <c:pt idx="279">
                        <c:v>21.36</c:v>
                      </c:pt>
                      <c:pt idx="280">
                        <c:v>21.38</c:v>
                      </c:pt>
                      <c:pt idx="281">
                        <c:v>21.4</c:v>
                      </c:pt>
                      <c:pt idx="282">
                        <c:v>21.42</c:v>
                      </c:pt>
                      <c:pt idx="283">
                        <c:v>21.43</c:v>
                      </c:pt>
                      <c:pt idx="284">
                        <c:v>21.45</c:v>
                      </c:pt>
                      <c:pt idx="285">
                        <c:v>21.47</c:v>
                      </c:pt>
                      <c:pt idx="286">
                        <c:v>21.48</c:v>
                      </c:pt>
                      <c:pt idx="287">
                        <c:v>21.5</c:v>
                      </c:pt>
                      <c:pt idx="288">
                        <c:v>21.52</c:v>
                      </c:pt>
                      <c:pt idx="289">
                        <c:v>21.53</c:v>
                      </c:pt>
                      <c:pt idx="290">
                        <c:v>21.55</c:v>
                      </c:pt>
                      <c:pt idx="291">
                        <c:v>21.56</c:v>
                      </c:pt>
                      <c:pt idx="292">
                        <c:v>21.57</c:v>
                      </c:pt>
                      <c:pt idx="293">
                        <c:v>21.59</c:v>
                      </c:pt>
                      <c:pt idx="294">
                        <c:v>21.6</c:v>
                      </c:pt>
                      <c:pt idx="295">
                        <c:v>21.61</c:v>
                      </c:pt>
                      <c:pt idx="296">
                        <c:v>21.62</c:v>
                      </c:pt>
                      <c:pt idx="297">
                        <c:v>21.63</c:v>
                      </c:pt>
                      <c:pt idx="298">
                        <c:v>21.65</c:v>
                      </c:pt>
                      <c:pt idx="299">
                        <c:v>21.66</c:v>
                      </c:pt>
                      <c:pt idx="300">
                        <c:v>21.67</c:v>
                      </c:pt>
                      <c:pt idx="301">
                        <c:v>21.68</c:v>
                      </c:pt>
                      <c:pt idx="302">
                        <c:v>21.69</c:v>
                      </c:pt>
                      <c:pt idx="303">
                        <c:v>21.7</c:v>
                      </c:pt>
                      <c:pt idx="304">
                        <c:v>21.7</c:v>
                      </c:pt>
                      <c:pt idx="305">
                        <c:v>21.71</c:v>
                      </c:pt>
                      <c:pt idx="306">
                        <c:v>21.72</c:v>
                      </c:pt>
                      <c:pt idx="307">
                        <c:v>21.73</c:v>
                      </c:pt>
                      <c:pt idx="308">
                        <c:v>21.74</c:v>
                      </c:pt>
                      <c:pt idx="309">
                        <c:v>21.75</c:v>
                      </c:pt>
                      <c:pt idx="310">
                        <c:v>21.76</c:v>
                      </c:pt>
                      <c:pt idx="311">
                        <c:v>21.76</c:v>
                      </c:pt>
                      <c:pt idx="312">
                        <c:v>21.77</c:v>
                      </c:pt>
                      <c:pt idx="313">
                        <c:v>21.78</c:v>
                      </c:pt>
                      <c:pt idx="314">
                        <c:v>21.78</c:v>
                      </c:pt>
                      <c:pt idx="315">
                        <c:v>21.79</c:v>
                      </c:pt>
                      <c:pt idx="316">
                        <c:v>21.8</c:v>
                      </c:pt>
                      <c:pt idx="317">
                        <c:v>21.8</c:v>
                      </c:pt>
                      <c:pt idx="318">
                        <c:v>21.81</c:v>
                      </c:pt>
                      <c:pt idx="319">
                        <c:v>21.81</c:v>
                      </c:pt>
                      <c:pt idx="320">
                        <c:v>21.82</c:v>
                      </c:pt>
                      <c:pt idx="321">
                        <c:v>21.82</c:v>
                      </c:pt>
                      <c:pt idx="322">
                        <c:v>21.83</c:v>
                      </c:pt>
                      <c:pt idx="323">
                        <c:v>21.83</c:v>
                      </c:pt>
                      <c:pt idx="324">
                        <c:v>21.84</c:v>
                      </c:pt>
                      <c:pt idx="325">
                        <c:v>21.84</c:v>
                      </c:pt>
                      <c:pt idx="326">
                        <c:v>21.85</c:v>
                      </c:pt>
                      <c:pt idx="327">
                        <c:v>21.85</c:v>
                      </c:pt>
                      <c:pt idx="328">
                        <c:v>21.86</c:v>
                      </c:pt>
                      <c:pt idx="329">
                        <c:v>21.86</c:v>
                      </c:pt>
                      <c:pt idx="330">
                        <c:v>21.86</c:v>
                      </c:pt>
                      <c:pt idx="331">
                        <c:v>21.87</c:v>
                      </c:pt>
                      <c:pt idx="332">
                        <c:v>21.87</c:v>
                      </c:pt>
                      <c:pt idx="333">
                        <c:v>21.87</c:v>
                      </c:pt>
                      <c:pt idx="334">
                        <c:v>21.88</c:v>
                      </c:pt>
                      <c:pt idx="335">
                        <c:v>21.88</c:v>
                      </c:pt>
                      <c:pt idx="336">
                        <c:v>21.88</c:v>
                      </c:pt>
                      <c:pt idx="337">
                        <c:v>21.88</c:v>
                      </c:pt>
                      <c:pt idx="338">
                        <c:v>21.89</c:v>
                      </c:pt>
                      <c:pt idx="339">
                        <c:v>21.89</c:v>
                      </c:pt>
                      <c:pt idx="340">
                        <c:v>21.89</c:v>
                      </c:pt>
                      <c:pt idx="341">
                        <c:v>21.89</c:v>
                      </c:pt>
                      <c:pt idx="342">
                        <c:v>21.89</c:v>
                      </c:pt>
                      <c:pt idx="343">
                        <c:v>21.9</c:v>
                      </c:pt>
                      <c:pt idx="344">
                        <c:v>21.9</c:v>
                      </c:pt>
                      <c:pt idx="345">
                        <c:v>21.9</c:v>
                      </c:pt>
                      <c:pt idx="346">
                        <c:v>21.9</c:v>
                      </c:pt>
                      <c:pt idx="347">
                        <c:v>21.9</c:v>
                      </c:pt>
                      <c:pt idx="348">
                        <c:v>21.91</c:v>
                      </c:pt>
                      <c:pt idx="349">
                        <c:v>21.91</c:v>
                      </c:pt>
                      <c:pt idx="350">
                        <c:v>21.91</c:v>
                      </c:pt>
                      <c:pt idx="351">
                        <c:v>21.91</c:v>
                      </c:pt>
                      <c:pt idx="352">
                        <c:v>21.91</c:v>
                      </c:pt>
                      <c:pt idx="353">
                        <c:v>21.91</c:v>
                      </c:pt>
                      <c:pt idx="354">
                        <c:v>21.91</c:v>
                      </c:pt>
                      <c:pt idx="355">
                        <c:v>21.91</c:v>
                      </c:pt>
                      <c:pt idx="356">
                        <c:v>21.91</c:v>
                      </c:pt>
                      <c:pt idx="357">
                        <c:v>21.91</c:v>
                      </c:pt>
                      <c:pt idx="358">
                        <c:v>21.92</c:v>
                      </c:pt>
                      <c:pt idx="359">
                        <c:v>21.92</c:v>
                      </c:pt>
                      <c:pt idx="360">
                        <c:v>21.92</c:v>
                      </c:pt>
                      <c:pt idx="361">
                        <c:v>21.92</c:v>
                      </c:pt>
                      <c:pt idx="362">
                        <c:v>21.92</c:v>
                      </c:pt>
                      <c:pt idx="363">
                        <c:v>21.92</c:v>
                      </c:pt>
                      <c:pt idx="364">
                        <c:v>21.92</c:v>
                      </c:pt>
                      <c:pt idx="365">
                        <c:v>21.92</c:v>
                      </c:pt>
                      <c:pt idx="366">
                        <c:v>21.92</c:v>
                      </c:pt>
                      <c:pt idx="367">
                        <c:v>21.92</c:v>
                      </c:pt>
                      <c:pt idx="368">
                        <c:v>21.92</c:v>
                      </c:pt>
                      <c:pt idx="369">
                        <c:v>21.92</c:v>
                      </c:pt>
                      <c:pt idx="370">
                        <c:v>21.92</c:v>
                      </c:pt>
                      <c:pt idx="371">
                        <c:v>21.92</c:v>
                      </c:pt>
                      <c:pt idx="372">
                        <c:v>21.92</c:v>
                      </c:pt>
                      <c:pt idx="373">
                        <c:v>21.92</c:v>
                      </c:pt>
                      <c:pt idx="374">
                        <c:v>21.92</c:v>
                      </c:pt>
                      <c:pt idx="375">
                        <c:v>21.92</c:v>
                      </c:pt>
                      <c:pt idx="376">
                        <c:v>21.91</c:v>
                      </c:pt>
                      <c:pt idx="377">
                        <c:v>21.91</c:v>
                      </c:pt>
                      <c:pt idx="378">
                        <c:v>21.91</c:v>
                      </c:pt>
                      <c:pt idx="379">
                        <c:v>21.91</c:v>
                      </c:pt>
                      <c:pt idx="380">
                        <c:v>21.91</c:v>
                      </c:pt>
                      <c:pt idx="381">
                        <c:v>21.91</c:v>
                      </c:pt>
                      <c:pt idx="382">
                        <c:v>21.91</c:v>
                      </c:pt>
                      <c:pt idx="383">
                        <c:v>21.91</c:v>
                      </c:pt>
                      <c:pt idx="384">
                        <c:v>21.91</c:v>
                      </c:pt>
                      <c:pt idx="385">
                        <c:v>21.91</c:v>
                      </c:pt>
                      <c:pt idx="386">
                        <c:v>21.91</c:v>
                      </c:pt>
                      <c:pt idx="387">
                        <c:v>21.91</c:v>
                      </c:pt>
                      <c:pt idx="388">
                        <c:v>21.91</c:v>
                      </c:pt>
                      <c:pt idx="389">
                        <c:v>21.9</c:v>
                      </c:pt>
                      <c:pt idx="390">
                        <c:v>21.9</c:v>
                      </c:pt>
                      <c:pt idx="391">
                        <c:v>21.9</c:v>
                      </c:pt>
                      <c:pt idx="392">
                        <c:v>21.9</c:v>
                      </c:pt>
                      <c:pt idx="393">
                        <c:v>21.9</c:v>
                      </c:pt>
                      <c:pt idx="394">
                        <c:v>21.9</c:v>
                      </c:pt>
                      <c:pt idx="395">
                        <c:v>21.9</c:v>
                      </c:pt>
                      <c:pt idx="396">
                        <c:v>21.9</c:v>
                      </c:pt>
                      <c:pt idx="397">
                        <c:v>21.9</c:v>
                      </c:pt>
                      <c:pt idx="398">
                        <c:v>21.9</c:v>
                      </c:pt>
                      <c:pt idx="399">
                        <c:v>21.89</c:v>
                      </c:pt>
                      <c:pt idx="400">
                        <c:v>21.89</c:v>
                      </c:pt>
                      <c:pt idx="401">
                        <c:v>21.89</c:v>
                      </c:pt>
                      <c:pt idx="402">
                        <c:v>21.89</c:v>
                      </c:pt>
                      <c:pt idx="403">
                        <c:v>21.89</c:v>
                      </c:pt>
                      <c:pt idx="404">
                        <c:v>21.89</c:v>
                      </c:pt>
                      <c:pt idx="405">
                        <c:v>21.89</c:v>
                      </c:pt>
                      <c:pt idx="406">
                        <c:v>21.89</c:v>
                      </c:pt>
                      <c:pt idx="407">
                        <c:v>21.89</c:v>
                      </c:pt>
                      <c:pt idx="408">
                        <c:v>21.89</c:v>
                      </c:pt>
                      <c:pt idx="409">
                        <c:v>21.88</c:v>
                      </c:pt>
                      <c:pt idx="410">
                        <c:v>21.88</c:v>
                      </c:pt>
                      <c:pt idx="411">
                        <c:v>21.88</c:v>
                      </c:pt>
                      <c:pt idx="412">
                        <c:v>21.88</c:v>
                      </c:pt>
                      <c:pt idx="413">
                        <c:v>21.88</c:v>
                      </c:pt>
                      <c:pt idx="414">
                        <c:v>21.88</c:v>
                      </c:pt>
                      <c:pt idx="415">
                        <c:v>21.88</c:v>
                      </c:pt>
                      <c:pt idx="416">
                        <c:v>21.88</c:v>
                      </c:pt>
                      <c:pt idx="417">
                        <c:v>21.87</c:v>
                      </c:pt>
                      <c:pt idx="418">
                        <c:v>21.87</c:v>
                      </c:pt>
                      <c:pt idx="419">
                        <c:v>21.87</c:v>
                      </c:pt>
                      <c:pt idx="420">
                        <c:v>21.87</c:v>
                      </c:pt>
                      <c:pt idx="421">
                        <c:v>21.87</c:v>
                      </c:pt>
                      <c:pt idx="422">
                        <c:v>21.87</c:v>
                      </c:pt>
                      <c:pt idx="423">
                        <c:v>21.87</c:v>
                      </c:pt>
                      <c:pt idx="424">
                        <c:v>21.87</c:v>
                      </c:pt>
                      <c:pt idx="425">
                        <c:v>21.86</c:v>
                      </c:pt>
                      <c:pt idx="426">
                        <c:v>21.86</c:v>
                      </c:pt>
                      <c:pt idx="427">
                        <c:v>21.86</c:v>
                      </c:pt>
                      <c:pt idx="428">
                        <c:v>21.86</c:v>
                      </c:pt>
                      <c:pt idx="429">
                        <c:v>21.86</c:v>
                      </c:pt>
                      <c:pt idx="430">
                        <c:v>21.86</c:v>
                      </c:pt>
                      <c:pt idx="431">
                        <c:v>21.86</c:v>
                      </c:pt>
                      <c:pt idx="432">
                        <c:v>21.86</c:v>
                      </c:pt>
                      <c:pt idx="433">
                        <c:v>21.86</c:v>
                      </c:pt>
                      <c:pt idx="434">
                        <c:v>21.85</c:v>
                      </c:pt>
                      <c:pt idx="435">
                        <c:v>21.85</c:v>
                      </c:pt>
                      <c:pt idx="436">
                        <c:v>21.85</c:v>
                      </c:pt>
                      <c:pt idx="437">
                        <c:v>21.85</c:v>
                      </c:pt>
                      <c:pt idx="438">
                        <c:v>21.85</c:v>
                      </c:pt>
                      <c:pt idx="439">
                        <c:v>21.85</c:v>
                      </c:pt>
                      <c:pt idx="440">
                        <c:v>21.85</c:v>
                      </c:pt>
                      <c:pt idx="441">
                        <c:v>21.85</c:v>
                      </c:pt>
                      <c:pt idx="442">
                        <c:v>21.84</c:v>
                      </c:pt>
                      <c:pt idx="443">
                        <c:v>21.84</c:v>
                      </c:pt>
                      <c:pt idx="444">
                        <c:v>21.84</c:v>
                      </c:pt>
                      <c:pt idx="445">
                        <c:v>21.84</c:v>
                      </c:pt>
                      <c:pt idx="446">
                        <c:v>21.84</c:v>
                      </c:pt>
                      <c:pt idx="447">
                        <c:v>21.84</c:v>
                      </c:pt>
                      <c:pt idx="448">
                        <c:v>21.84</c:v>
                      </c:pt>
                      <c:pt idx="449">
                        <c:v>21.84</c:v>
                      </c:pt>
                      <c:pt idx="450">
                        <c:v>21.83</c:v>
                      </c:pt>
                      <c:pt idx="451">
                        <c:v>21.83</c:v>
                      </c:pt>
                      <c:pt idx="452">
                        <c:v>21.83</c:v>
                      </c:pt>
                      <c:pt idx="453">
                        <c:v>21.83</c:v>
                      </c:pt>
                      <c:pt idx="454">
                        <c:v>21.83</c:v>
                      </c:pt>
                      <c:pt idx="455">
                        <c:v>21.83</c:v>
                      </c:pt>
                      <c:pt idx="456">
                        <c:v>21.83</c:v>
                      </c:pt>
                      <c:pt idx="457">
                        <c:v>21.83</c:v>
                      </c:pt>
                      <c:pt idx="458">
                        <c:v>21.82</c:v>
                      </c:pt>
                      <c:pt idx="459">
                        <c:v>21.82</c:v>
                      </c:pt>
                      <c:pt idx="460">
                        <c:v>21.82</c:v>
                      </c:pt>
                      <c:pt idx="461">
                        <c:v>21.82</c:v>
                      </c:pt>
                      <c:pt idx="462">
                        <c:v>21.82</c:v>
                      </c:pt>
                      <c:pt idx="463">
                        <c:v>21.82</c:v>
                      </c:pt>
                      <c:pt idx="464">
                        <c:v>21.82</c:v>
                      </c:pt>
                      <c:pt idx="465">
                        <c:v>21.81</c:v>
                      </c:pt>
                      <c:pt idx="466">
                        <c:v>21.81</c:v>
                      </c:pt>
                      <c:pt idx="467">
                        <c:v>21.81</c:v>
                      </c:pt>
                      <c:pt idx="468">
                        <c:v>21.81</c:v>
                      </c:pt>
                      <c:pt idx="469">
                        <c:v>21.81</c:v>
                      </c:pt>
                      <c:pt idx="470">
                        <c:v>21.81</c:v>
                      </c:pt>
                      <c:pt idx="471">
                        <c:v>21.81</c:v>
                      </c:pt>
                      <c:pt idx="472">
                        <c:v>21.81</c:v>
                      </c:pt>
                      <c:pt idx="473">
                        <c:v>21.8</c:v>
                      </c:pt>
                      <c:pt idx="474">
                        <c:v>21.8</c:v>
                      </c:pt>
                      <c:pt idx="475">
                        <c:v>21.8</c:v>
                      </c:pt>
                      <c:pt idx="476">
                        <c:v>21.8</c:v>
                      </c:pt>
                      <c:pt idx="477">
                        <c:v>21.8</c:v>
                      </c:pt>
                      <c:pt idx="478">
                        <c:v>21.8</c:v>
                      </c:pt>
                      <c:pt idx="479">
                        <c:v>21.8</c:v>
                      </c:pt>
                      <c:pt idx="480">
                        <c:v>21.79</c:v>
                      </c:pt>
                      <c:pt idx="481">
                        <c:v>21.79</c:v>
                      </c:pt>
                      <c:pt idx="482">
                        <c:v>21.79</c:v>
                      </c:pt>
                      <c:pt idx="483">
                        <c:v>21.79</c:v>
                      </c:pt>
                      <c:pt idx="484">
                        <c:v>21.79</c:v>
                      </c:pt>
                      <c:pt idx="485">
                        <c:v>21.79</c:v>
                      </c:pt>
                      <c:pt idx="486">
                        <c:v>21.78</c:v>
                      </c:pt>
                      <c:pt idx="487">
                        <c:v>21.78</c:v>
                      </c:pt>
                      <c:pt idx="488">
                        <c:v>21.78</c:v>
                      </c:pt>
                      <c:pt idx="489">
                        <c:v>21.78</c:v>
                      </c:pt>
                      <c:pt idx="490">
                        <c:v>21.78</c:v>
                      </c:pt>
                      <c:pt idx="491">
                        <c:v>21.78</c:v>
                      </c:pt>
                      <c:pt idx="492">
                        <c:v>21.78</c:v>
                      </c:pt>
                      <c:pt idx="493">
                        <c:v>21.77</c:v>
                      </c:pt>
                      <c:pt idx="494">
                        <c:v>21.77</c:v>
                      </c:pt>
                      <c:pt idx="495">
                        <c:v>21.77</c:v>
                      </c:pt>
                      <c:pt idx="496">
                        <c:v>21.77</c:v>
                      </c:pt>
                      <c:pt idx="497">
                        <c:v>21.77</c:v>
                      </c:pt>
                      <c:pt idx="498">
                        <c:v>21.77</c:v>
                      </c:pt>
                      <c:pt idx="499">
                        <c:v>21.77</c:v>
                      </c:pt>
                      <c:pt idx="500">
                        <c:v>21.76</c:v>
                      </c:pt>
                      <c:pt idx="501">
                        <c:v>21.76</c:v>
                      </c:pt>
                      <c:pt idx="502">
                        <c:v>21.76</c:v>
                      </c:pt>
                      <c:pt idx="503">
                        <c:v>21.76</c:v>
                      </c:pt>
                      <c:pt idx="504">
                        <c:v>21.76</c:v>
                      </c:pt>
                      <c:pt idx="505">
                        <c:v>21.76</c:v>
                      </c:pt>
                      <c:pt idx="506">
                        <c:v>21.75</c:v>
                      </c:pt>
                      <c:pt idx="507">
                        <c:v>21.75</c:v>
                      </c:pt>
                      <c:pt idx="508">
                        <c:v>21.75</c:v>
                      </c:pt>
                      <c:pt idx="509">
                        <c:v>21.75</c:v>
                      </c:pt>
                      <c:pt idx="510">
                        <c:v>21.75</c:v>
                      </c:pt>
                      <c:pt idx="511">
                        <c:v>21.75</c:v>
                      </c:pt>
                      <c:pt idx="512">
                        <c:v>21.75</c:v>
                      </c:pt>
                      <c:pt idx="513">
                        <c:v>21.74</c:v>
                      </c:pt>
                      <c:pt idx="514">
                        <c:v>21.74</c:v>
                      </c:pt>
                      <c:pt idx="515">
                        <c:v>21.74</c:v>
                      </c:pt>
                      <c:pt idx="516">
                        <c:v>21.74</c:v>
                      </c:pt>
                      <c:pt idx="517">
                        <c:v>21.74</c:v>
                      </c:pt>
                      <c:pt idx="518">
                        <c:v>21.74</c:v>
                      </c:pt>
                      <c:pt idx="519">
                        <c:v>21.74</c:v>
                      </c:pt>
                      <c:pt idx="520">
                        <c:v>21.73</c:v>
                      </c:pt>
                      <c:pt idx="521">
                        <c:v>21.73</c:v>
                      </c:pt>
                      <c:pt idx="522">
                        <c:v>21.73</c:v>
                      </c:pt>
                      <c:pt idx="523">
                        <c:v>21.73</c:v>
                      </c:pt>
                      <c:pt idx="524">
                        <c:v>21.73</c:v>
                      </c:pt>
                      <c:pt idx="525">
                        <c:v>21.73</c:v>
                      </c:pt>
                      <c:pt idx="526">
                        <c:v>21.73</c:v>
                      </c:pt>
                      <c:pt idx="527">
                        <c:v>21.73</c:v>
                      </c:pt>
                      <c:pt idx="528">
                        <c:v>21.72</c:v>
                      </c:pt>
                      <c:pt idx="529">
                        <c:v>21.72</c:v>
                      </c:pt>
                      <c:pt idx="530">
                        <c:v>21.72</c:v>
                      </c:pt>
                      <c:pt idx="531">
                        <c:v>21.72</c:v>
                      </c:pt>
                      <c:pt idx="532">
                        <c:v>21.72</c:v>
                      </c:pt>
                      <c:pt idx="533">
                        <c:v>21.72</c:v>
                      </c:pt>
                      <c:pt idx="534">
                        <c:v>21.72</c:v>
                      </c:pt>
                      <c:pt idx="535">
                        <c:v>21.71</c:v>
                      </c:pt>
                      <c:pt idx="536">
                        <c:v>21.71</c:v>
                      </c:pt>
                      <c:pt idx="537">
                        <c:v>21.71</c:v>
                      </c:pt>
                      <c:pt idx="538">
                        <c:v>21.71</c:v>
                      </c:pt>
                      <c:pt idx="539">
                        <c:v>21.71</c:v>
                      </c:pt>
                      <c:pt idx="540">
                        <c:v>21.71</c:v>
                      </c:pt>
                      <c:pt idx="541">
                        <c:v>21.71</c:v>
                      </c:pt>
                      <c:pt idx="542">
                        <c:v>21.71</c:v>
                      </c:pt>
                      <c:pt idx="543">
                        <c:v>21.71</c:v>
                      </c:pt>
                      <c:pt idx="544">
                        <c:v>21.7</c:v>
                      </c:pt>
                      <c:pt idx="545">
                        <c:v>21.7</c:v>
                      </c:pt>
                      <c:pt idx="546">
                        <c:v>21.7</c:v>
                      </c:pt>
                      <c:pt idx="547">
                        <c:v>21.7</c:v>
                      </c:pt>
                      <c:pt idx="548">
                        <c:v>21.7</c:v>
                      </c:pt>
                      <c:pt idx="549">
                        <c:v>21.7</c:v>
                      </c:pt>
                      <c:pt idx="550">
                        <c:v>21.7</c:v>
                      </c:pt>
                      <c:pt idx="551">
                        <c:v>21.7</c:v>
                      </c:pt>
                      <c:pt idx="552">
                        <c:v>21.7</c:v>
                      </c:pt>
                      <c:pt idx="553">
                        <c:v>21.69</c:v>
                      </c:pt>
                      <c:pt idx="554">
                        <c:v>21.69</c:v>
                      </c:pt>
                      <c:pt idx="555">
                        <c:v>21.69</c:v>
                      </c:pt>
                      <c:pt idx="556">
                        <c:v>21.69</c:v>
                      </c:pt>
                      <c:pt idx="557">
                        <c:v>21.69</c:v>
                      </c:pt>
                      <c:pt idx="558">
                        <c:v>21.69</c:v>
                      </c:pt>
                      <c:pt idx="559">
                        <c:v>21.69</c:v>
                      </c:pt>
                      <c:pt idx="560">
                        <c:v>21.69</c:v>
                      </c:pt>
                      <c:pt idx="561">
                        <c:v>21.69</c:v>
                      </c:pt>
                      <c:pt idx="562">
                        <c:v>21.68</c:v>
                      </c:pt>
                      <c:pt idx="563">
                        <c:v>21.68</c:v>
                      </c:pt>
                      <c:pt idx="564">
                        <c:v>21.68</c:v>
                      </c:pt>
                      <c:pt idx="565">
                        <c:v>21.68</c:v>
                      </c:pt>
                      <c:pt idx="566">
                        <c:v>21.68</c:v>
                      </c:pt>
                      <c:pt idx="567">
                        <c:v>21.68</c:v>
                      </c:pt>
                      <c:pt idx="568">
                        <c:v>21.68</c:v>
                      </c:pt>
                      <c:pt idx="569">
                        <c:v>21.68</c:v>
                      </c:pt>
                      <c:pt idx="570">
                        <c:v>21.68</c:v>
                      </c:pt>
                      <c:pt idx="571">
                        <c:v>21.68</c:v>
                      </c:pt>
                      <c:pt idx="572">
                        <c:v>21.67</c:v>
                      </c:pt>
                      <c:pt idx="573">
                        <c:v>21.67</c:v>
                      </c:pt>
                      <c:pt idx="574">
                        <c:v>21.67</c:v>
                      </c:pt>
                      <c:pt idx="575">
                        <c:v>21.67</c:v>
                      </c:pt>
                      <c:pt idx="576">
                        <c:v>21.67</c:v>
                      </c:pt>
                      <c:pt idx="577">
                        <c:v>21.67</c:v>
                      </c:pt>
                      <c:pt idx="578">
                        <c:v>21.67</c:v>
                      </c:pt>
                      <c:pt idx="579">
                        <c:v>21.67</c:v>
                      </c:pt>
                      <c:pt idx="580">
                        <c:v>21.67</c:v>
                      </c:pt>
                      <c:pt idx="581">
                        <c:v>21.66</c:v>
                      </c:pt>
                      <c:pt idx="582">
                        <c:v>21.66</c:v>
                      </c:pt>
                      <c:pt idx="583">
                        <c:v>21.66</c:v>
                      </c:pt>
                      <c:pt idx="584">
                        <c:v>21.66</c:v>
                      </c:pt>
                      <c:pt idx="585">
                        <c:v>21.66</c:v>
                      </c:pt>
                      <c:pt idx="586">
                        <c:v>21.66</c:v>
                      </c:pt>
                      <c:pt idx="587">
                        <c:v>21.66</c:v>
                      </c:pt>
                      <c:pt idx="588">
                        <c:v>21.66</c:v>
                      </c:pt>
                      <c:pt idx="589">
                        <c:v>21.65</c:v>
                      </c:pt>
                      <c:pt idx="590">
                        <c:v>21.65</c:v>
                      </c:pt>
                      <c:pt idx="591">
                        <c:v>21.65</c:v>
                      </c:pt>
                      <c:pt idx="592">
                        <c:v>21.65</c:v>
                      </c:pt>
                      <c:pt idx="593">
                        <c:v>21.65</c:v>
                      </c:pt>
                      <c:pt idx="594">
                        <c:v>21.65</c:v>
                      </c:pt>
                      <c:pt idx="595">
                        <c:v>21.65</c:v>
                      </c:pt>
                      <c:pt idx="596">
                        <c:v>21.65</c:v>
                      </c:pt>
                      <c:pt idx="597">
                        <c:v>21.65</c:v>
                      </c:pt>
                      <c:pt idx="598">
                        <c:v>21.64</c:v>
                      </c:pt>
                      <c:pt idx="599">
                        <c:v>21.64</c:v>
                      </c:pt>
                      <c:pt idx="600">
                        <c:v>21.64</c:v>
                      </c:pt>
                      <c:pt idx="601">
                        <c:v>21.64</c:v>
                      </c:pt>
                      <c:pt idx="602">
                        <c:v>21.64</c:v>
                      </c:pt>
                      <c:pt idx="603">
                        <c:v>21.64</c:v>
                      </c:pt>
                      <c:pt idx="604">
                        <c:v>21.64</c:v>
                      </c:pt>
                      <c:pt idx="605">
                        <c:v>21.64</c:v>
                      </c:pt>
                      <c:pt idx="606">
                        <c:v>21.64</c:v>
                      </c:pt>
                      <c:pt idx="607">
                        <c:v>21.63</c:v>
                      </c:pt>
                      <c:pt idx="608">
                        <c:v>21.63</c:v>
                      </c:pt>
                      <c:pt idx="609">
                        <c:v>21.63</c:v>
                      </c:pt>
                      <c:pt idx="610">
                        <c:v>21.63</c:v>
                      </c:pt>
                      <c:pt idx="611">
                        <c:v>21.63</c:v>
                      </c:pt>
                      <c:pt idx="612">
                        <c:v>21.63</c:v>
                      </c:pt>
                      <c:pt idx="613">
                        <c:v>21.63</c:v>
                      </c:pt>
                      <c:pt idx="614">
                        <c:v>21.63</c:v>
                      </c:pt>
                      <c:pt idx="615">
                        <c:v>21.63</c:v>
                      </c:pt>
                      <c:pt idx="616">
                        <c:v>21.63</c:v>
                      </c:pt>
                      <c:pt idx="617">
                        <c:v>21.62</c:v>
                      </c:pt>
                      <c:pt idx="618">
                        <c:v>21.62</c:v>
                      </c:pt>
                      <c:pt idx="619">
                        <c:v>21.62</c:v>
                      </c:pt>
                      <c:pt idx="620">
                        <c:v>21.62</c:v>
                      </c:pt>
                      <c:pt idx="621">
                        <c:v>21.62</c:v>
                      </c:pt>
                      <c:pt idx="622">
                        <c:v>21.62</c:v>
                      </c:pt>
                      <c:pt idx="623">
                        <c:v>21.62</c:v>
                      </c:pt>
                      <c:pt idx="624">
                        <c:v>21.62</c:v>
                      </c:pt>
                      <c:pt idx="625">
                        <c:v>21.61</c:v>
                      </c:pt>
                      <c:pt idx="626">
                        <c:v>21.61</c:v>
                      </c:pt>
                      <c:pt idx="627">
                        <c:v>21.61</c:v>
                      </c:pt>
                      <c:pt idx="628">
                        <c:v>21.61</c:v>
                      </c:pt>
                      <c:pt idx="629">
                        <c:v>21.61</c:v>
                      </c:pt>
                      <c:pt idx="630">
                        <c:v>21.61</c:v>
                      </c:pt>
                      <c:pt idx="631">
                        <c:v>21.61</c:v>
                      </c:pt>
                      <c:pt idx="632">
                        <c:v>21.61</c:v>
                      </c:pt>
                      <c:pt idx="633">
                        <c:v>21.61</c:v>
                      </c:pt>
                      <c:pt idx="634">
                        <c:v>21.6</c:v>
                      </c:pt>
                      <c:pt idx="635">
                        <c:v>21.6</c:v>
                      </c:pt>
                      <c:pt idx="636">
                        <c:v>21.6</c:v>
                      </c:pt>
                      <c:pt idx="637">
                        <c:v>21.6</c:v>
                      </c:pt>
                      <c:pt idx="638">
                        <c:v>21.6</c:v>
                      </c:pt>
                      <c:pt idx="639">
                        <c:v>21.6</c:v>
                      </c:pt>
                      <c:pt idx="640">
                        <c:v>21.6</c:v>
                      </c:pt>
                      <c:pt idx="641">
                        <c:v>21.6</c:v>
                      </c:pt>
                      <c:pt idx="642">
                        <c:v>21.6</c:v>
                      </c:pt>
                      <c:pt idx="643">
                        <c:v>21.6</c:v>
                      </c:pt>
                      <c:pt idx="644">
                        <c:v>21.59</c:v>
                      </c:pt>
                      <c:pt idx="645">
                        <c:v>21.59</c:v>
                      </c:pt>
                      <c:pt idx="646">
                        <c:v>21.59</c:v>
                      </c:pt>
                      <c:pt idx="647">
                        <c:v>21.59</c:v>
                      </c:pt>
                      <c:pt idx="648">
                        <c:v>21.59</c:v>
                      </c:pt>
                      <c:pt idx="649">
                        <c:v>21.59</c:v>
                      </c:pt>
                      <c:pt idx="650">
                        <c:v>21.59</c:v>
                      </c:pt>
                      <c:pt idx="651">
                        <c:v>21.59</c:v>
                      </c:pt>
                      <c:pt idx="652">
                        <c:v>21.59</c:v>
                      </c:pt>
                      <c:pt idx="653">
                        <c:v>21.59</c:v>
                      </c:pt>
                      <c:pt idx="654">
                        <c:v>21.59</c:v>
                      </c:pt>
                      <c:pt idx="655">
                        <c:v>21.58</c:v>
                      </c:pt>
                      <c:pt idx="656">
                        <c:v>21.58</c:v>
                      </c:pt>
                      <c:pt idx="657">
                        <c:v>21.58</c:v>
                      </c:pt>
                      <c:pt idx="658">
                        <c:v>21.58</c:v>
                      </c:pt>
                      <c:pt idx="659">
                        <c:v>21.58</c:v>
                      </c:pt>
                      <c:pt idx="660">
                        <c:v>21.58</c:v>
                      </c:pt>
                      <c:pt idx="661">
                        <c:v>21.58</c:v>
                      </c:pt>
                      <c:pt idx="662">
                        <c:v>21.58</c:v>
                      </c:pt>
                      <c:pt idx="663">
                        <c:v>21.58</c:v>
                      </c:pt>
                      <c:pt idx="664">
                        <c:v>21.58</c:v>
                      </c:pt>
                      <c:pt idx="665">
                        <c:v>21.58</c:v>
                      </c:pt>
                      <c:pt idx="666">
                        <c:v>21.58</c:v>
                      </c:pt>
                      <c:pt idx="667">
                        <c:v>21.58</c:v>
                      </c:pt>
                      <c:pt idx="668">
                        <c:v>21.57</c:v>
                      </c:pt>
                      <c:pt idx="669">
                        <c:v>21.57</c:v>
                      </c:pt>
                      <c:pt idx="670">
                        <c:v>21.57</c:v>
                      </c:pt>
                      <c:pt idx="671">
                        <c:v>21.57</c:v>
                      </c:pt>
                      <c:pt idx="672">
                        <c:v>21.57</c:v>
                      </c:pt>
                      <c:pt idx="673">
                        <c:v>21.57</c:v>
                      </c:pt>
                      <c:pt idx="674">
                        <c:v>21.57</c:v>
                      </c:pt>
                      <c:pt idx="675">
                        <c:v>21.57</c:v>
                      </c:pt>
                      <c:pt idx="676">
                        <c:v>21.57</c:v>
                      </c:pt>
                      <c:pt idx="677">
                        <c:v>21.57</c:v>
                      </c:pt>
                      <c:pt idx="678">
                        <c:v>21.57</c:v>
                      </c:pt>
                      <c:pt idx="679">
                        <c:v>21.57</c:v>
                      </c:pt>
                      <c:pt idx="680">
                        <c:v>21.56</c:v>
                      </c:pt>
                      <c:pt idx="681">
                        <c:v>21.56</c:v>
                      </c:pt>
                      <c:pt idx="682">
                        <c:v>21.56</c:v>
                      </c:pt>
                      <c:pt idx="683">
                        <c:v>21.56</c:v>
                      </c:pt>
                      <c:pt idx="684">
                        <c:v>21.56</c:v>
                      </c:pt>
                      <c:pt idx="685">
                        <c:v>21.56</c:v>
                      </c:pt>
                      <c:pt idx="686">
                        <c:v>21.56</c:v>
                      </c:pt>
                      <c:pt idx="687">
                        <c:v>21.56</c:v>
                      </c:pt>
                      <c:pt idx="688">
                        <c:v>21.56</c:v>
                      </c:pt>
                      <c:pt idx="689">
                        <c:v>21.56</c:v>
                      </c:pt>
                      <c:pt idx="690">
                        <c:v>21.56</c:v>
                      </c:pt>
                      <c:pt idx="691">
                        <c:v>21.56</c:v>
                      </c:pt>
                      <c:pt idx="692">
                        <c:v>21.55</c:v>
                      </c:pt>
                      <c:pt idx="693">
                        <c:v>21.55</c:v>
                      </c:pt>
                      <c:pt idx="694">
                        <c:v>21.55</c:v>
                      </c:pt>
                      <c:pt idx="695">
                        <c:v>21.55</c:v>
                      </c:pt>
                      <c:pt idx="696">
                        <c:v>21.55</c:v>
                      </c:pt>
                      <c:pt idx="697">
                        <c:v>21.55</c:v>
                      </c:pt>
                      <c:pt idx="698">
                        <c:v>21.55</c:v>
                      </c:pt>
                      <c:pt idx="699">
                        <c:v>21.55</c:v>
                      </c:pt>
                      <c:pt idx="700">
                        <c:v>21.55</c:v>
                      </c:pt>
                      <c:pt idx="701">
                        <c:v>21.55</c:v>
                      </c:pt>
                      <c:pt idx="702">
                        <c:v>21.55</c:v>
                      </c:pt>
                      <c:pt idx="703">
                        <c:v>21.55</c:v>
                      </c:pt>
                      <c:pt idx="704">
                        <c:v>21.55</c:v>
                      </c:pt>
                      <c:pt idx="705">
                        <c:v>21.55</c:v>
                      </c:pt>
                      <c:pt idx="706">
                        <c:v>21.55</c:v>
                      </c:pt>
                      <c:pt idx="707">
                        <c:v>21.54</c:v>
                      </c:pt>
                      <c:pt idx="708">
                        <c:v>21.54</c:v>
                      </c:pt>
                      <c:pt idx="709">
                        <c:v>21.54</c:v>
                      </c:pt>
                      <c:pt idx="710">
                        <c:v>21.54</c:v>
                      </c:pt>
                      <c:pt idx="711">
                        <c:v>21.54</c:v>
                      </c:pt>
                      <c:pt idx="712">
                        <c:v>21.54</c:v>
                      </c:pt>
                      <c:pt idx="713">
                        <c:v>21.54</c:v>
                      </c:pt>
                      <c:pt idx="714">
                        <c:v>21.54</c:v>
                      </c:pt>
                      <c:pt idx="715">
                        <c:v>21.54</c:v>
                      </c:pt>
                      <c:pt idx="716">
                        <c:v>21.54</c:v>
                      </c:pt>
                      <c:pt idx="717">
                        <c:v>21.54</c:v>
                      </c:pt>
                      <c:pt idx="718">
                        <c:v>21.54</c:v>
                      </c:pt>
                      <c:pt idx="719">
                        <c:v>21.54</c:v>
                      </c:pt>
                      <c:pt idx="720">
                        <c:v>21.54</c:v>
                      </c:pt>
                      <c:pt idx="721">
                        <c:v>21.54</c:v>
                      </c:pt>
                      <c:pt idx="722">
                        <c:v>21.54</c:v>
                      </c:pt>
                      <c:pt idx="723">
                        <c:v>21.54</c:v>
                      </c:pt>
                      <c:pt idx="724">
                        <c:v>21.54</c:v>
                      </c:pt>
                      <c:pt idx="725">
                        <c:v>21.54</c:v>
                      </c:pt>
                      <c:pt idx="726">
                        <c:v>21.53</c:v>
                      </c:pt>
                      <c:pt idx="727">
                        <c:v>21.53</c:v>
                      </c:pt>
                      <c:pt idx="728">
                        <c:v>21.53</c:v>
                      </c:pt>
                      <c:pt idx="729">
                        <c:v>21.53</c:v>
                      </c:pt>
                      <c:pt idx="730">
                        <c:v>21.53</c:v>
                      </c:pt>
                      <c:pt idx="731">
                        <c:v>21.53</c:v>
                      </c:pt>
                      <c:pt idx="732">
                        <c:v>21.53</c:v>
                      </c:pt>
                      <c:pt idx="733">
                        <c:v>21.53</c:v>
                      </c:pt>
                      <c:pt idx="734">
                        <c:v>21.53</c:v>
                      </c:pt>
                      <c:pt idx="735">
                        <c:v>21.53</c:v>
                      </c:pt>
                      <c:pt idx="736">
                        <c:v>21.53</c:v>
                      </c:pt>
                      <c:pt idx="737">
                        <c:v>21.53</c:v>
                      </c:pt>
                      <c:pt idx="738">
                        <c:v>21.53</c:v>
                      </c:pt>
                      <c:pt idx="739">
                        <c:v>21.53</c:v>
                      </c:pt>
                      <c:pt idx="740">
                        <c:v>21.53</c:v>
                      </c:pt>
                      <c:pt idx="741">
                        <c:v>21.53</c:v>
                      </c:pt>
                      <c:pt idx="742">
                        <c:v>21.53</c:v>
                      </c:pt>
                      <c:pt idx="743">
                        <c:v>21.53</c:v>
                      </c:pt>
                      <c:pt idx="744">
                        <c:v>21.53</c:v>
                      </c:pt>
                      <c:pt idx="745">
                        <c:v>21.53</c:v>
                      </c:pt>
                      <c:pt idx="746">
                        <c:v>21.53</c:v>
                      </c:pt>
                      <c:pt idx="747">
                        <c:v>21.53</c:v>
                      </c:pt>
                      <c:pt idx="748">
                        <c:v>21.52</c:v>
                      </c:pt>
                      <c:pt idx="749">
                        <c:v>21.52</c:v>
                      </c:pt>
                      <c:pt idx="750">
                        <c:v>21.52</c:v>
                      </c:pt>
                      <c:pt idx="751">
                        <c:v>21.52</c:v>
                      </c:pt>
                      <c:pt idx="752">
                        <c:v>21.52</c:v>
                      </c:pt>
                      <c:pt idx="753">
                        <c:v>21.52</c:v>
                      </c:pt>
                      <c:pt idx="754">
                        <c:v>21.52</c:v>
                      </c:pt>
                      <c:pt idx="755">
                        <c:v>21.52</c:v>
                      </c:pt>
                      <c:pt idx="756">
                        <c:v>21.52</c:v>
                      </c:pt>
                      <c:pt idx="757">
                        <c:v>21.52</c:v>
                      </c:pt>
                      <c:pt idx="758">
                        <c:v>21.52</c:v>
                      </c:pt>
                      <c:pt idx="759">
                        <c:v>21.52</c:v>
                      </c:pt>
                      <c:pt idx="760">
                        <c:v>21.52</c:v>
                      </c:pt>
                      <c:pt idx="761">
                        <c:v>21.52</c:v>
                      </c:pt>
                      <c:pt idx="762">
                        <c:v>21.52</c:v>
                      </c:pt>
                      <c:pt idx="763">
                        <c:v>21.52</c:v>
                      </c:pt>
                      <c:pt idx="764">
                        <c:v>21.52</c:v>
                      </c:pt>
                      <c:pt idx="765">
                        <c:v>21.52</c:v>
                      </c:pt>
                      <c:pt idx="766">
                        <c:v>21.52</c:v>
                      </c:pt>
                      <c:pt idx="767">
                        <c:v>21.52</c:v>
                      </c:pt>
                      <c:pt idx="768">
                        <c:v>21.52</c:v>
                      </c:pt>
                      <c:pt idx="769">
                        <c:v>21.52</c:v>
                      </c:pt>
                      <c:pt idx="770">
                        <c:v>21.52</c:v>
                      </c:pt>
                      <c:pt idx="771">
                        <c:v>21.51</c:v>
                      </c:pt>
                      <c:pt idx="772">
                        <c:v>21.51</c:v>
                      </c:pt>
                      <c:pt idx="773">
                        <c:v>21.51</c:v>
                      </c:pt>
                      <c:pt idx="774">
                        <c:v>21.51</c:v>
                      </c:pt>
                      <c:pt idx="775">
                        <c:v>21.51</c:v>
                      </c:pt>
                      <c:pt idx="776">
                        <c:v>21.51</c:v>
                      </c:pt>
                      <c:pt idx="777">
                        <c:v>21.51</c:v>
                      </c:pt>
                      <c:pt idx="778">
                        <c:v>21.51</c:v>
                      </c:pt>
                      <c:pt idx="779">
                        <c:v>21.51</c:v>
                      </c:pt>
                      <c:pt idx="780">
                        <c:v>21.51</c:v>
                      </c:pt>
                      <c:pt idx="781">
                        <c:v>21.51</c:v>
                      </c:pt>
                      <c:pt idx="782">
                        <c:v>21.51</c:v>
                      </c:pt>
                      <c:pt idx="783">
                        <c:v>21.51</c:v>
                      </c:pt>
                      <c:pt idx="784">
                        <c:v>21.51</c:v>
                      </c:pt>
                      <c:pt idx="785">
                        <c:v>21.51</c:v>
                      </c:pt>
                      <c:pt idx="786">
                        <c:v>21.51</c:v>
                      </c:pt>
                      <c:pt idx="787">
                        <c:v>21.51</c:v>
                      </c:pt>
                      <c:pt idx="788">
                        <c:v>21.51</c:v>
                      </c:pt>
                      <c:pt idx="789">
                        <c:v>21.51</c:v>
                      </c:pt>
                      <c:pt idx="790">
                        <c:v>21.51</c:v>
                      </c:pt>
                      <c:pt idx="791">
                        <c:v>21.5</c:v>
                      </c:pt>
                      <c:pt idx="792">
                        <c:v>21.5</c:v>
                      </c:pt>
                      <c:pt idx="793">
                        <c:v>21.5</c:v>
                      </c:pt>
                      <c:pt idx="794">
                        <c:v>21.5</c:v>
                      </c:pt>
                      <c:pt idx="795">
                        <c:v>21.5</c:v>
                      </c:pt>
                      <c:pt idx="796">
                        <c:v>21.5</c:v>
                      </c:pt>
                      <c:pt idx="797">
                        <c:v>21.5</c:v>
                      </c:pt>
                      <c:pt idx="798">
                        <c:v>21.5</c:v>
                      </c:pt>
                      <c:pt idx="799">
                        <c:v>21.5</c:v>
                      </c:pt>
                    </c:numCache>
                  </c:numRef>
                </c:yVal>
                <c:smooth val="0"/>
                <c:extLst xmlns:c15="http://schemas.microsoft.com/office/drawing/2012/chart">
                  <c:ext xmlns:c16="http://schemas.microsoft.com/office/drawing/2014/chart" uri="{C3380CC4-5D6E-409C-BE32-E72D297353CC}">
                    <c16:uniqueId val="{0000000E-CE37-484E-875F-A7440BAA942C}"/>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GM1808A_TH!$G$3</c15:sqref>
                        </c15:formulaRef>
                      </c:ext>
                    </c:extLst>
                    <c:strCache>
                      <c:ptCount val="1"/>
                      <c:pt idx="0">
                        <c:v>Z-2,5-OR-2,5/TH</c:v>
                      </c:pt>
                    </c:strCache>
                  </c:strRef>
                </c:tx>
                <c:spPr>
                  <a:ln w="19050" cap="rnd">
                    <a:solidFill>
                      <a:srgbClr val="00B0F0"/>
                    </a:solidFill>
                    <a:round/>
                  </a:ln>
                  <a:effectLst/>
                </c:spPr>
                <c:marker>
                  <c:symbol val="none"/>
                </c:marker>
                <c:xVal>
                  <c:numRef>
                    <c:extLst xmlns:c15="http://schemas.microsoft.com/office/drawing/2012/chart">
                      <c:ext xmlns:c15="http://schemas.microsoft.com/office/drawing/2012/chart" uri="{02D57815-91ED-43cb-92C2-25804820EDAC}">
                        <c15:formulaRef>
                          <c15:sqref>GM1808A_TH!$G$25:$G$824</c15:sqref>
                        </c15:formulaRef>
                      </c:ext>
                    </c:extLst>
                    <c:numCache>
                      <c:formatCode>General</c:formatCode>
                      <c:ptCount val="8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0.25900000000000001</c:v>
                      </c:pt>
                      <c:pt idx="26">
                        <c:v>0.26900000000000002</c:v>
                      </c:pt>
                      <c:pt idx="27">
                        <c:v>0.27900000000000003</c:v>
                      </c:pt>
                      <c:pt idx="28">
                        <c:v>0.28899999999999998</c:v>
                      </c:pt>
                      <c:pt idx="29">
                        <c:v>0.29899999999999999</c:v>
                      </c:pt>
                      <c:pt idx="30">
                        <c:v>0.309</c:v>
                      </c:pt>
                      <c:pt idx="31">
                        <c:v>0.31900000000000001</c:v>
                      </c:pt>
                      <c:pt idx="32">
                        <c:v>0.32900000000000001</c:v>
                      </c:pt>
                      <c:pt idx="33">
                        <c:v>0.33900000000000002</c:v>
                      </c:pt>
                      <c:pt idx="34">
                        <c:v>0.34899999999999998</c:v>
                      </c:pt>
                      <c:pt idx="35">
                        <c:v>0.35899999999999999</c:v>
                      </c:pt>
                      <c:pt idx="36">
                        <c:v>0.36899999999999999</c:v>
                      </c:pt>
                      <c:pt idx="37">
                        <c:v>0.379</c:v>
                      </c:pt>
                      <c:pt idx="38">
                        <c:v>0.38900000000000001</c:v>
                      </c:pt>
                      <c:pt idx="39">
                        <c:v>0.39900000000000002</c:v>
                      </c:pt>
                      <c:pt idx="40">
                        <c:v>0.40899999999999997</c:v>
                      </c:pt>
                      <c:pt idx="41">
                        <c:v>0.41899999999999998</c:v>
                      </c:pt>
                      <c:pt idx="42">
                        <c:v>0.42899999999999999</c:v>
                      </c:pt>
                      <c:pt idx="43">
                        <c:v>0.439</c:v>
                      </c:pt>
                      <c:pt idx="44">
                        <c:v>0.44900000000000001</c:v>
                      </c:pt>
                      <c:pt idx="45">
                        <c:v>0.45900000000000002</c:v>
                      </c:pt>
                      <c:pt idx="46">
                        <c:v>0.46899999999999997</c:v>
                      </c:pt>
                      <c:pt idx="47">
                        <c:v>0.47899999999999998</c:v>
                      </c:pt>
                      <c:pt idx="48">
                        <c:v>0.48899999999999999</c:v>
                      </c:pt>
                      <c:pt idx="49">
                        <c:v>0.499</c:v>
                      </c:pt>
                      <c:pt idx="50">
                        <c:v>0.50900000000000001</c:v>
                      </c:pt>
                      <c:pt idx="51">
                        <c:v>0.51900000000000002</c:v>
                      </c:pt>
                      <c:pt idx="52">
                        <c:v>0.52900000000000003</c:v>
                      </c:pt>
                      <c:pt idx="53">
                        <c:v>0.53900000000000003</c:v>
                      </c:pt>
                      <c:pt idx="54">
                        <c:v>0.54900000000000004</c:v>
                      </c:pt>
                      <c:pt idx="55">
                        <c:v>0.55900000000000005</c:v>
                      </c:pt>
                      <c:pt idx="56">
                        <c:v>0.56899999999999995</c:v>
                      </c:pt>
                      <c:pt idx="57">
                        <c:v>0.57899999999999996</c:v>
                      </c:pt>
                      <c:pt idx="58">
                        <c:v>0.58899999999999997</c:v>
                      </c:pt>
                      <c:pt idx="59">
                        <c:v>0.59899999999999998</c:v>
                      </c:pt>
                      <c:pt idx="60">
                        <c:v>0.60899999999999999</c:v>
                      </c:pt>
                      <c:pt idx="61">
                        <c:v>0.61899999999999999</c:v>
                      </c:pt>
                      <c:pt idx="62">
                        <c:v>0.629</c:v>
                      </c:pt>
                      <c:pt idx="63">
                        <c:v>0.63900000000000001</c:v>
                      </c:pt>
                      <c:pt idx="64">
                        <c:v>0.64900000000000002</c:v>
                      </c:pt>
                      <c:pt idx="65">
                        <c:v>0.65900000000000003</c:v>
                      </c:pt>
                      <c:pt idx="66">
                        <c:v>0.66900000000000004</c:v>
                      </c:pt>
                      <c:pt idx="67">
                        <c:v>0.67900000000000005</c:v>
                      </c:pt>
                      <c:pt idx="68">
                        <c:v>0.68899999999999995</c:v>
                      </c:pt>
                      <c:pt idx="69">
                        <c:v>0.69899999999999995</c:v>
                      </c:pt>
                      <c:pt idx="70">
                        <c:v>0.70899999999999996</c:v>
                      </c:pt>
                      <c:pt idx="71">
                        <c:v>0.71899999999999997</c:v>
                      </c:pt>
                      <c:pt idx="72">
                        <c:v>0.72899999999999998</c:v>
                      </c:pt>
                      <c:pt idx="73">
                        <c:v>0.73899999999999999</c:v>
                      </c:pt>
                      <c:pt idx="74">
                        <c:v>0.749</c:v>
                      </c:pt>
                      <c:pt idx="75">
                        <c:v>0.75800000000000001</c:v>
                      </c:pt>
                      <c:pt idx="76">
                        <c:v>0.76800000000000002</c:v>
                      </c:pt>
                      <c:pt idx="77">
                        <c:v>0.77800000000000002</c:v>
                      </c:pt>
                      <c:pt idx="78">
                        <c:v>0.78800000000000003</c:v>
                      </c:pt>
                      <c:pt idx="79">
                        <c:v>0.79800000000000004</c:v>
                      </c:pt>
                      <c:pt idx="80">
                        <c:v>0.80800000000000005</c:v>
                      </c:pt>
                      <c:pt idx="81">
                        <c:v>0.81799999999999995</c:v>
                      </c:pt>
                      <c:pt idx="82">
                        <c:v>0.82799999999999996</c:v>
                      </c:pt>
                      <c:pt idx="83">
                        <c:v>0.83799999999999997</c:v>
                      </c:pt>
                      <c:pt idx="84">
                        <c:v>0.84799999999999998</c:v>
                      </c:pt>
                      <c:pt idx="85">
                        <c:v>0.85799999999999998</c:v>
                      </c:pt>
                      <c:pt idx="86">
                        <c:v>0.86799999999999999</c:v>
                      </c:pt>
                      <c:pt idx="87">
                        <c:v>0.878</c:v>
                      </c:pt>
                      <c:pt idx="88">
                        <c:v>0.88800000000000001</c:v>
                      </c:pt>
                      <c:pt idx="89">
                        <c:v>0.89800000000000002</c:v>
                      </c:pt>
                      <c:pt idx="90">
                        <c:v>0.90800000000000003</c:v>
                      </c:pt>
                      <c:pt idx="91">
                        <c:v>0.91800000000000004</c:v>
                      </c:pt>
                      <c:pt idx="92">
                        <c:v>0.92800000000000005</c:v>
                      </c:pt>
                      <c:pt idx="93">
                        <c:v>0.93799999999999994</c:v>
                      </c:pt>
                      <c:pt idx="94">
                        <c:v>0.94799999999999995</c:v>
                      </c:pt>
                      <c:pt idx="95">
                        <c:v>0.95799999999999996</c:v>
                      </c:pt>
                      <c:pt idx="96">
                        <c:v>0.96799999999999997</c:v>
                      </c:pt>
                      <c:pt idx="97">
                        <c:v>0.97799999999999998</c:v>
                      </c:pt>
                      <c:pt idx="98">
                        <c:v>0.98799999999999999</c:v>
                      </c:pt>
                      <c:pt idx="99">
                        <c:v>0.998</c:v>
                      </c:pt>
                      <c:pt idx="100">
                        <c:v>1.008</c:v>
                      </c:pt>
                      <c:pt idx="101">
                        <c:v>1.018</c:v>
                      </c:pt>
                      <c:pt idx="102">
                        <c:v>1.028</c:v>
                      </c:pt>
                      <c:pt idx="103">
                        <c:v>1.038</c:v>
                      </c:pt>
                      <c:pt idx="104">
                        <c:v>1.048</c:v>
                      </c:pt>
                      <c:pt idx="105">
                        <c:v>1.0580000000000001</c:v>
                      </c:pt>
                      <c:pt idx="106">
                        <c:v>1.0680000000000001</c:v>
                      </c:pt>
                      <c:pt idx="107">
                        <c:v>1.0780000000000001</c:v>
                      </c:pt>
                      <c:pt idx="108">
                        <c:v>1.0880000000000001</c:v>
                      </c:pt>
                      <c:pt idx="109">
                        <c:v>1.0980000000000001</c:v>
                      </c:pt>
                      <c:pt idx="110">
                        <c:v>1.1080000000000001</c:v>
                      </c:pt>
                      <c:pt idx="111">
                        <c:v>1.1180000000000001</c:v>
                      </c:pt>
                      <c:pt idx="112">
                        <c:v>1.1279999999999999</c:v>
                      </c:pt>
                      <c:pt idx="113">
                        <c:v>1.1379999999999999</c:v>
                      </c:pt>
                      <c:pt idx="114">
                        <c:v>1.1479999999999999</c:v>
                      </c:pt>
                      <c:pt idx="115">
                        <c:v>1.1579999999999999</c:v>
                      </c:pt>
                      <c:pt idx="116">
                        <c:v>1.1679999999999999</c:v>
                      </c:pt>
                      <c:pt idx="117">
                        <c:v>1.1779999999999999</c:v>
                      </c:pt>
                      <c:pt idx="118">
                        <c:v>1.1879999999999999</c:v>
                      </c:pt>
                      <c:pt idx="119">
                        <c:v>1.198</c:v>
                      </c:pt>
                      <c:pt idx="120">
                        <c:v>1.208</c:v>
                      </c:pt>
                      <c:pt idx="121">
                        <c:v>1.218</c:v>
                      </c:pt>
                      <c:pt idx="122">
                        <c:v>1.228</c:v>
                      </c:pt>
                      <c:pt idx="123">
                        <c:v>1.238</c:v>
                      </c:pt>
                      <c:pt idx="124">
                        <c:v>1.248</c:v>
                      </c:pt>
                      <c:pt idx="125">
                        <c:v>1.2569999999999999</c:v>
                      </c:pt>
                      <c:pt idx="126">
                        <c:v>1.2669999999999999</c:v>
                      </c:pt>
                      <c:pt idx="127">
                        <c:v>1.2769999999999999</c:v>
                      </c:pt>
                      <c:pt idx="128">
                        <c:v>1.2869999999999999</c:v>
                      </c:pt>
                      <c:pt idx="129">
                        <c:v>1.2969999999999999</c:v>
                      </c:pt>
                      <c:pt idx="130">
                        <c:v>1.3069999999999999</c:v>
                      </c:pt>
                      <c:pt idx="131">
                        <c:v>1.3169999999999999</c:v>
                      </c:pt>
                      <c:pt idx="132">
                        <c:v>1.327</c:v>
                      </c:pt>
                      <c:pt idx="133">
                        <c:v>1.337</c:v>
                      </c:pt>
                      <c:pt idx="134">
                        <c:v>1.347</c:v>
                      </c:pt>
                      <c:pt idx="135">
                        <c:v>1.357</c:v>
                      </c:pt>
                      <c:pt idx="136">
                        <c:v>1.367</c:v>
                      </c:pt>
                      <c:pt idx="137">
                        <c:v>1.377</c:v>
                      </c:pt>
                      <c:pt idx="138">
                        <c:v>1.387</c:v>
                      </c:pt>
                      <c:pt idx="139">
                        <c:v>1.397</c:v>
                      </c:pt>
                      <c:pt idx="140">
                        <c:v>1.407</c:v>
                      </c:pt>
                      <c:pt idx="141">
                        <c:v>1.417</c:v>
                      </c:pt>
                      <c:pt idx="142">
                        <c:v>1.427</c:v>
                      </c:pt>
                      <c:pt idx="143">
                        <c:v>1.4370000000000001</c:v>
                      </c:pt>
                      <c:pt idx="144">
                        <c:v>1.4470000000000001</c:v>
                      </c:pt>
                      <c:pt idx="145">
                        <c:v>1.4570000000000001</c:v>
                      </c:pt>
                      <c:pt idx="146">
                        <c:v>1.4670000000000001</c:v>
                      </c:pt>
                      <c:pt idx="147">
                        <c:v>1.4770000000000001</c:v>
                      </c:pt>
                      <c:pt idx="148">
                        <c:v>1.4870000000000001</c:v>
                      </c:pt>
                      <c:pt idx="149">
                        <c:v>1.4970000000000001</c:v>
                      </c:pt>
                      <c:pt idx="150">
                        <c:v>1.5069999999999999</c:v>
                      </c:pt>
                      <c:pt idx="151">
                        <c:v>1.5169999999999999</c:v>
                      </c:pt>
                      <c:pt idx="152">
                        <c:v>1.5269999999999999</c:v>
                      </c:pt>
                      <c:pt idx="153">
                        <c:v>1.5369999999999999</c:v>
                      </c:pt>
                      <c:pt idx="154">
                        <c:v>1.5469999999999999</c:v>
                      </c:pt>
                      <c:pt idx="155">
                        <c:v>1.5569999999999999</c:v>
                      </c:pt>
                      <c:pt idx="156">
                        <c:v>1.5669999999999999</c:v>
                      </c:pt>
                      <c:pt idx="157">
                        <c:v>1.577</c:v>
                      </c:pt>
                      <c:pt idx="158">
                        <c:v>1.587</c:v>
                      </c:pt>
                      <c:pt idx="159">
                        <c:v>1.597</c:v>
                      </c:pt>
                      <c:pt idx="160">
                        <c:v>1.607</c:v>
                      </c:pt>
                      <c:pt idx="161">
                        <c:v>1.617</c:v>
                      </c:pt>
                      <c:pt idx="162">
                        <c:v>1.627</c:v>
                      </c:pt>
                      <c:pt idx="163">
                        <c:v>1.637</c:v>
                      </c:pt>
                      <c:pt idx="164">
                        <c:v>1.647</c:v>
                      </c:pt>
                      <c:pt idx="165">
                        <c:v>1.657</c:v>
                      </c:pt>
                      <c:pt idx="166">
                        <c:v>1.667</c:v>
                      </c:pt>
                      <c:pt idx="167">
                        <c:v>1.677</c:v>
                      </c:pt>
                      <c:pt idx="168">
                        <c:v>1.6870000000000001</c:v>
                      </c:pt>
                      <c:pt idx="169">
                        <c:v>1.6970000000000001</c:v>
                      </c:pt>
                      <c:pt idx="170">
                        <c:v>1.7070000000000001</c:v>
                      </c:pt>
                      <c:pt idx="171">
                        <c:v>1.7170000000000001</c:v>
                      </c:pt>
                      <c:pt idx="172">
                        <c:v>1.7270000000000001</c:v>
                      </c:pt>
                      <c:pt idx="173">
                        <c:v>1.7370000000000001</c:v>
                      </c:pt>
                      <c:pt idx="174">
                        <c:v>1.7470000000000001</c:v>
                      </c:pt>
                      <c:pt idx="175">
                        <c:v>1.756</c:v>
                      </c:pt>
                      <c:pt idx="176">
                        <c:v>1.766</c:v>
                      </c:pt>
                      <c:pt idx="177">
                        <c:v>1.776</c:v>
                      </c:pt>
                      <c:pt idx="178">
                        <c:v>1.786</c:v>
                      </c:pt>
                      <c:pt idx="179">
                        <c:v>1.796</c:v>
                      </c:pt>
                      <c:pt idx="180">
                        <c:v>1.806</c:v>
                      </c:pt>
                      <c:pt idx="181">
                        <c:v>1.8160000000000001</c:v>
                      </c:pt>
                      <c:pt idx="182">
                        <c:v>1.8260000000000001</c:v>
                      </c:pt>
                      <c:pt idx="183">
                        <c:v>1.8360000000000001</c:v>
                      </c:pt>
                      <c:pt idx="184">
                        <c:v>1.8460000000000001</c:v>
                      </c:pt>
                      <c:pt idx="185">
                        <c:v>1.8560000000000001</c:v>
                      </c:pt>
                      <c:pt idx="186">
                        <c:v>1.8660000000000001</c:v>
                      </c:pt>
                      <c:pt idx="187">
                        <c:v>1.8759999999999999</c:v>
                      </c:pt>
                      <c:pt idx="188">
                        <c:v>1.8859999999999999</c:v>
                      </c:pt>
                      <c:pt idx="189">
                        <c:v>1.8959999999999999</c:v>
                      </c:pt>
                      <c:pt idx="190">
                        <c:v>1.9059999999999999</c:v>
                      </c:pt>
                      <c:pt idx="191">
                        <c:v>1.9159999999999999</c:v>
                      </c:pt>
                      <c:pt idx="192">
                        <c:v>1.9259999999999999</c:v>
                      </c:pt>
                      <c:pt idx="193">
                        <c:v>1.9359999999999999</c:v>
                      </c:pt>
                      <c:pt idx="194">
                        <c:v>1.946</c:v>
                      </c:pt>
                      <c:pt idx="195">
                        <c:v>1.956</c:v>
                      </c:pt>
                      <c:pt idx="196">
                        <c:v>1.966</c:v>
                      </c:pt>
                      <c:pt idx="197">
                        <c:v>1.976</c:v>
                      </c:pt>
                      <c:pt idx="198">
                        <c:v>1.986</c:v>
                      </c:pt>
                      <c:pt idx="199">
                        <c:v>1.996</c:v>
                      </c:pt>
                      <c:pt idx="200">
                        <c:v>2.0059999999999998</c:v>
                      </c:pt>
                      <c:pt idx="201">
                        <c:v>2.016</c:v>
                      </c:pt>
                      <c:pt idx="202">
                        <c:v>2.0259999999999998</c:v>
                      </c:pt>
                      <c:pt idx="203">
                        <c:v>2.036</c:v>
                      </c:pt>
                      <c:pt idx="204">
                        <c:v>2.0459999999999998</c:v>
                      </c:pt>
                      <c:pt idx="205">
                        <c:v>2.056</c:v>
                      </c:pt>
                      <c:pt idx="206">
                        <c:v>2.0659999999999998</c:v>
                      </c:pt>
                      <c:pt idx="207">
                        <c:v>2.0760000000000001</c:v>
                      </c:pt>
                      <c:pt idx="208">
                        <c:v>2.0859999999999999</c:v>
                      </c:pt>
                      <c:pt idx="209">
                        <c:v>2.0960000000000001</c:v>
                      </c:pt>
                      <c:pt idx="210">
                        <c:v>2.1059999999999999</c:v>
                      </c:pt>
                      <c:pt idx="211">
                        <c:v>2.1160000000000001</c:v>
                      </c:pt>
                      <c:pt idx="212">
                        <c:v>2.1259999999999999</c:v>
                      </c:pt>
                      <c:pt idx="213">
                        <c:v>2.1360000000000001</c:v>
                      </c:pt>
                      <c:pt idx="214">
                        <c:v>2.1459999999999999</c:v>
                      </c:pt>
                      <c:pt idx="215">
                        <c:v>2.1560000000000001</c:v>
                      </c:pt>
                      <c:pt idx="216">
                        <c:v>2.1659999999999999</c:v>
                      </c:pt>
                      <c:pt idx="217">
                        <c:v>2.1760000000000002</c:v>
                      </c:pt>
                      <c:pt idx="218">
                        <c:v>2.1859999999999999</c:v>
                      </c:pt>
                      <c:pt idx="219">
                        <c:v>2.1960000000000002</c:v>
                      </c:pt>
                      <c:pt idx="220">
                        <c:v>2.206</c:v>
                      </c:pt>
                      <c:pt idx="221">
                        <c:v>2.2160000000000002</c:v>
                      </c:pt>
                      <c:pt idx="222">
                        <c:v>2.226</c:v>
                      </c:pt>
                      <c:pt idx="223">
                        <c:v>2.2360000000000002</c:v>
                      </c:pt>
                      <c:pt idx="224">
                        <c:v>2.246</c:v>
                      </c:pt>
                      <c:pt idx="225">
                        <c:v>2.2549999999999999</c:v>
                      </c:pt>
                      <c:pt idx="226">
                        <c:v>2.2650000000000001</c:v>
                      </c:pt>
                      <c:pt idx="227">
                        <c:v>2.2749999999999999</c:v>
                      </c:pt>
                      <c:pt idx="228">
                        <c:v>2.2850000000000001</c:v>
                      </c:pt>
                      <c:pt idx="229">
                        <c:v>2.2949999999999999</c:v>
                      </c:pt>
                      <c:pt idx="230">
                        <c:v>2.3050000000000002</c:v>
                      </c:pt>
                      <c:pt idx="231">
                        <c:v>2.3149999999999999</c:v>
                      </c:pt>
                      <c:pt idx="232">
                        <c:v>2.3250000000000002</c:v>
                      </c:pt>
                      <c:pt idx="233">
                        <c:v>2.335</c:v>
                      </c:pt>
                      <c:pt idx="234">
                        <c:v>2.3450000000000002</c:v>
                      </c:pt>
                      <c:pt idx="235">
                        <c:v>2.355</c:v>
                      </c:pt>
                      <c:pt idx="236">
                        <c:v>2.3650000000000002</c:v>
                      </c:pt>
                      <c:pt idx="237">
                        <c:v>2.375</c:v>
                      </c:pt>
                      <c:pt idx="238">
                        <c:v>2.3849999999999998</c:v>
                      </c:pt>
                      <c:pt idx="239">
                        <c:v>2.395</c:v>
                      </c:pt>
                      <c:pt idx="240">
                        <c:v>2.4049999999999998</c:v>
                      </c:pt>
                      <c:pt idx="241">
                        <c:v>2.415</c:v>
                      </c:pt>
                      <c:pt idx="242">
                        <c:v>2.4249999999999998</c:v>
                      </c:pt>
                      <c:pt idx="243">
                        <c:v>2.4350000000000001</c:v>
                      </c:pt>
                      <c:pt idx="244">
                        <c:v>2.4449999999999998</c:v>
                      </c:pt>
                      <c:pt idx="245">
                        <c:v>2.4550000000000001</c:v>
                      </c:pt>
                      <c:pt idx="246">
                        <c:v>2.4649999999999999</c:v>
                      </c:pt>
                      <c:pt idx="247">
                        <c:v>2.4750000000000001</c:v>
                      </c:pt>
                      <c:pt idx="248">
                        <c:v>2.4849999999999999</c:v>
                      </c:pt>
                      <c:pt idx="249">
                        <c:v>2.4950000000000001</c:v>
                      </c:pt>
                      <c:pt idx="250">
                        <c:v>2.5049999999999999</c:v>
                      </c:pt>
                      <c:pt idx="251">
                        <c:v>2.5150000000000001</c:v>
                      </c:pt>
                      <c:pt idx="252">
                        <c:v>2.5249999999999999</c:v>
                      </c:pt>
                      <c:pt idx="253">
                        <c:v>2.5350000000000001</c:v>
                      </c:pt>
                      <c:pt idx="254">
                        <c:v>2.5449999999999999</c:v>
                      </c:pt>
                      <c:pt idx="255">
                        <c:v>2.5550000000000002</c:v>
                      </c:pt>
                      <c:pt idx="256">
                        <c:v>2.5649999999999999</c:v>
                      </c:pt>
                      <c:pt idx="257">
                        <c:v>2.5750000000000002</c:v>
                      </c:pt>
                      <c:pt idx="258">
                        <c:v>2.585</c:v>
                      </c:pt>
                      <c:pt idx="259">
                        <c:v>2.5950000000000002</c:v>
                      </c:pt>
                      <c:pt idx="260">
                        <c:v>2.605</c:v>
                      </c:pt>
                      <c:pt idx="261">
                        <c:v>2.6150000000000002</c:v>
                      </c:pt>
                      <c:pt idx="262">
                        <c:v>2.625</c:v>
                      </c:pt>
                      <c:pt idx="263">
                        <c:v>2.6349999999999998</c:v>
                      </c:pt>
                      <c:pt idx="264">
                        <c:v>2.645</c:v>
                      </c:pt>
                      <c:pt idx="265">
                        <c:v>2.6549999999999998</c:v>
                      </c:pt>
                      <c:pt idx="266">
                        <c:v>2.665</c:v>
                      </c:pt>
                      <c:pt idx="267">
                        <c:v>2.6749999999999998</c:v>
                      </c:pt>
                      <c:pt idx="268">
                        <c:v>2.6850000000000001</c:v>
                      </c:pt>
                      <c:pt idx="269">
                        <c:v>2.6949999999999998</c:v>
                      </c:pt>
                      <c:pt idx="270">
                        <c:v>2.7050000000000001</c:v>
                      </c:pt>
                      <c:pt idx="271">
                        <c:v>2.7149999999999999</c:v>
                      </c:pt>
                      <c:pt idx="272">
                        <c:v>2.7250000000000001</c:v>
                      </c:pt>
                      <c:pt idx="273">
                        <c:v>2.7349999999999999</c:v>
                      </c:pt>
                      <c:pt idx="274">
                        <c:v>2.7450000000000001</c:v>
                      </c:pt>
                      <c:pt idx="275">
                        <c:v>2.754</c:v>
                      </c:pt>
                      <c:pt idx="276">
                        <c:v>2.7639999999999998</c:v>
                      </c:pt>
                      <c:pt idx="277">
                        <c:v>2.774</c:v>
                      </c:pt>
                      <c:pt idx="278">
                        <c:v>2.7839999999999998</c:v>
                      </c:pt>
                      <c:pt idx="279">
                        <c:v>2.794</c:v>
                      </c:pt>
                      <c:pt idx="280">
                        <c:v>2.8039999999999998</c:v>
                      </c:pt>
                      <c:pt idx="281">
                        <c:v>2.8140000000000001</c:v>
                      </c:pt>
                      <c:pt idx="282">
                        <c:v>2.8239999999999998</c:v>
                      </c:pt>
                      <c:pt idx="283">
                        <c:v>2.8340000000000001</c:v>
                      </c:pt>
                      <c:pt idx="284">
                        <c:v>2.8439999999999999</c:v>
                      </c:pt>
                      <c:pt idx="285">
                        <c:v>2.8540000000000001</c:v>
                      </c:pt>
                      <c:pt idx="286">
                        <c:v>2.8639999999999999</c:v>
                      </c:pt>
                      <c:pt idx="287">
                        <c:v>2.8740000000000001</c:v>
                      </c:pt>
                      <c:pt idx="288">
                        <c:v>2.8839999999999999</c:v>
                      </c:pt>
                      <c:pt idx="289">
                        <c:v>2.8940000000000001</c:v>
                      </c:pt>
                      <c:pt idx="290">
                        <c:v>2.9039999999999999</c:v>
                      </c:pt>
                      <c:pt idx="291">
                        <c:v>2.9140000000000001</c:v>
                      </c:pt>
                      <c:pt idx="292">
                        <c:v>2.9239999999999999</c:v>
                      </c:pt>
                      <c:pt idx="293">
                        <c:v>2.9340000000000002</c:v>
                      </c:pt>
                      <c:pt idx="294">
                        <c:v>2.944</c:v>
                      </c:pt>
                      <c:pt idx="295">
                        <c:v>2.9540000000000002</c:v>
                      </c:pt>
                      <c:pt idx="296">
                        <c:v>2.964</c:v>
                      </c:pt>
                      <c:pt idx="297">
                        <c:v>2.9740000000000002</c:v>
                      </c:pt>
                      <c:pt idx="298">
                        <c:v>2.984</c:v>
                      </c:pt>
                      <c:pt idx="299">
                        <c:v>2.9940000000000002</c:v>
                      </c:pt>
                      <c:pt idx="300">
                        <c:v>3.004</c:v>
                      </c:pt>
                      <c:pt idx="301">
                        <c:v>3.0139999999999998</c:v>
                      </c:pt>
                      <c:pt idx="302">
                        <c:v>3.024</c:v>
                      </c:pt>
                      <c:pt idx="303">
                        <c:v>3.0339999999999998</c:v>
                      </c:pt>
                      <c:pt idx="304">
                        <c:v>3.044</c:v>
                      </c:pt>
                      <c:pt idx="305">
                        <c:v>3.0539999999999998</c:v>
                      </c:pt>
                      <c:pt idx="306">
                        <c:v>3.0640000000000001</c:v>
                      </c:pt>
                      <c:pt idx="307">
                        <c:v>3.0739999999999998</c:v>
                      </c:pt>
                      <c:pt idx="308">
                        <c:v>3.0840000000000001</c:v>
                      </c:pt>
                      <c:pt idx="309">
                        <c:v>3.0939999999999999</c:v>
                      </c:pt>
                      <c:pt idx="310">
                        <c:v>3.1040000000000001</c:v>
                      </c:pt>
                      <c:pt idx="311">
                        <c:v>3.1139999999999999</c:v>
                      </c:pt>
                      <c:pt idx="312">
                        <c:v>3.1240000000000001</c:v>
                      </c:pt>
                      <c:pt idx="313">
                        <c:v>3.1339999999999999</c:v>
                      </c:pt>
                      <c:pt idx="314">
                        <c:v>3.1440000000000001</c:v>
                      </c:pt>
                      <c:pt idx="315">
                        <c:v>3.1539999999999999</c:v>
                      </c:pt>
                      <c:pt idx="316">
                        <c:v>3.1640000000000001</c:v>
                      </c:pt>
                      <c:pt idx="317">
                        <c:v>3.1739999999999999</c:v>
                      </c:pt>
                      <c:pt idx="318">
                        <c:v>3.1840000000000002</c:v>
                      </c:pt>
                      <c:pt idx="319">
                        <c:v>3.194</c:v>
                      </c:pt>
                      <c:pt idx="320">
                        <c:v>3.2040000000000002</c:v>
                      </c:pt>
                      <c:pt idx="321">
                        <c:v>3.214</c:v>
                      </c:pt>
                      <c:pt idx="322">
                        <c:v>3.2240000000000002</c:v>
                      </c:pt>
                      <c:pt idx="323">
                        <c:v>3.234</c:v>
                      </c:pt>
                      <c:pt idx="324">
                        <c:v>3.2440000000000002</c:v>
                      </c:pt>
                      <c:pt idx="325">
                        <c:v>3.2530000000000001</c:v>
                      </c:pt>
                      <c:pt idx="326">
                        <c:v>3.2629999999999999</c:v>
                      </c:pt>
                      <c:pt idx="327">
                        <c:v>3.2730000000000001</c:v>
                      </c:pt>
                      <c:pt idx="328">
                        <c:v>3.2829999999999999</c:v>
                      </c:pt>
                      <c:pt idx="329">
                        <c:v>3.2930000000000001</c:v>
                      </c:pt>
                      <c:pt idx="330">
                        <c:v>3.3029999999999999</c:v>
                      </c:pt>
                      <c:pt idx="331">
                        <c:v>3.3130000000000002</c:v>
                      </c:pt>
                      <c:pt idx="332">
                        <c:v>3.323</c:v>
                      </c:pt>
                      <c:pt idx="333">
                        <c:v>3.3330000000000002</c:v>
                      </c:pt>
                      <c:pt idx="334">
                        <c:v>3.343</c:v>
                      </c:pt>
                      <c:pt idx="335">
                        <c:v>3.3530000000000002</c:v>
                      </c:pt>
                      <c:pt idx="336">
                        <c:v>3.363</c:v>
                      </c:pt>
                      <c:pt idx="337">
                        <c:v>3.3730000000000002</c:v>
                      </c:pt>
                      <c:pt idx="338">
                        <c:v>3.383</c:v>
                      </c:pt>
                      <c:pt idx="339">
                        <c:v>3.3929999999999998</c:v>
                      </c:pt>
                      <c:pt idx="340">
                        <c:v>3.403</c:v>
                      </c:pt>
                      <c:pt idx="341">
                        <c:v>3.4129999999999998</c:v>
                      </c:pt>
                      <c:pt idx="342">
                        <c:v>3.423</c:v>
                      </c:pt>
                      <c:pt idx="343">
                        <c:v>3.4329999999999998</c:v>
                      </c:pt>
                      <c:pt idx="344">
                        <c:v>3.4430000000000001</c:v>
                      </c:pt>
                      <c:pt idx="345">
                        <c:v>3.4529999999999998</c:v>
                      </c:pt>
                      <c:pt idx="346">
                        <c:v>3.4630000000000001</c:v>
                      </c:pt>
                      <c:pt idx="347">
                        <c:v>3.4729999999999999</c:v>
                      </c:pt>
                      <c:pt idx="348">
                        <c:v>3.4830000000000001</c:v>
                      </c:pt>
                      <c:pt idx="349">
                        <c:v>3.4929999999999999</c:v>
                      </c:pt>
                      <c:pt idx="350">
                        <c:v>3.5030000000000001</c:v>
                      </c:pt>
                      <c:pt idx="351">
                        <c:v>3.5129999999999999</c:v>
                      </c:pt>
                      <c:pt idx="352">
                        <c:v>3.5230000000000001</c:v>
                      </c:pt>
                      <c:pt idx="353">
                        <c:v>3.5329999999999999</c:v>
                      </c:pt>
                      <c:pt idx="354">
                        <c:v>3.5430000000000001</c:v>
                      </c:pt>
                      <c:pt idx="355">
                        <c:v>3.5529999999999999</c:v>
                      </c:pt>
                      <c:pt idx="356">
                        <c:v>3.5630000000000002</c:v>
                      </c:pt>
                      <c:pt idx="357">
                        <c:v>3.573</c:v>
                      </c:pt>
                      <c:pt idx="358">
                        <c:v>3.5830000000000002</c:v>
                      </c:pt>
                      <c:pt idx="359">
                        <c:v>3.593</c:v>
                      </c:pt>
                      <c:pt idx="360">
                        <c:v>3.6030000000000002</c:v>
                      </c:pt>
                      <c:pt idx="361">
                        <c:v>3.613</c:v>
                      </c:pt>
                      <c:pt idx="362">
                        <c:v>3.6230000000000002</c:v>
                      </c:pt>
                      <c:pt idx="363">
                        <c:v>3.633</c:v>
                      </c:pt>
                      <c:pt idx="364">
                        <c:v>3.6429999999999998</c:v>
                      </c:pt>
                      <c:pt idx="365">
                        <c:v>3.653</c:v>
                      </c:pt>
                      <c:pt idx="366">
                        <c:v>3.6629999999999998</c:v>
                      </c:pt>
                      <c:pt idx="367">
                        <c:v>3.673</c:v>
                      </c:pt>
                      <c:pt idx="368">
                        <c:v>3.6829999999999998</c:v>
                      </c:pt>
                      <c:pt idx="369">
                        <c:v>3.6930000000000001</c:v>
                      </c:pt>
                      <c:pt idx="370">
                        <c:v>3.7029999999999998</c:v>
                      </c:pt>
                      <c:pt idx="371">
                        <c:v>3.7130000000000001</c:v>
                      </c:pt>
                      <c:pt idx="372">
                        <c:v>3.7229999999999999</c:v>
                      </c:pt>
                      <c:pt idx="373">
                        <c:v>3.7330000000000001</c:v>
                      </c:pt>
                      <c:pt idx="374">
                        <c:v>3.7429999999999999</c:v>
                      </c:pt>
                      <c:pt idx="375">
                        <c:v>3.7519999999999998</c:v>
                      </c:pt>
                      <c:pt idx="376">
                        <c:v>3.762</c:v>
                      </c:pt>
                      <c:pt idx="377">
                        <c:v>3.7719999999999998</c:v>
                      </c:pt>
                      <c:pt idx="378">
                        <c:v>3.782</c:v>
                      </c:pt>
                      <c:pt idx="379">
                        <c:v>3.7919999999999998</c:v>
                      </c:pt>
                      <c:pt idx="380">
                        <c:v>3.802</c:v>
                      </c:pt>
                      <c:pt idx="381">
                        <c:v>3.8119999999999998</c:v>
                      </c:pt>
                      <c:pt idx="382">
                        <c:v>3.8220000000000001</c:v>
                      </c:pt>
                      <c:pt idx="383">
                        <c:v>3.8319999999999999</c:v>
                      </c:pt>
                      <c:pt idx="384">
                        <c:v>3.8420000000000001</c:v>
                      </c:pt>
                      <c:pt idx="385">
                        <c:v>3.8519999999999999</c:v>
                      </c:pt>
                      <c:pt idx="386">
                        <c:v>3.8620000000000001</c:v>
                      </c:pt>
                      <c:pt idx="387">
                        <c:v>3.8719999999999999</c:v>
                      </c:pt>
                      <c:pt idx="388">
                        <c:v>3.8820000000000001</c:v>
                      </c:pt>
                      <c:pt idx="389">
                        <c:v>3.8919999999999999</c:v>
                      </c:pt>
                      <c:pt idx="390">
                        <c:v>3.9020000000000001</c:v>
                      </c:pt>
                      <c:pt idx="391">
                        <c:v>3.9119999999999999</c:v>
                      </c:pt>
                      <c:pt idx="392">
                        <c:v>3.9220000000000002</c:v>
                      </c:pt>
                      <c:pt idx="393">
                        <c:v>3.9319999999999999</c:v>
                      </c:pt>
                      <c:pt idx="394">
                        <c:v>3.9420000000000002</c:v>
                      </c:pt>
                      <c:pt idx="395">
                        <c:v>3.952</c:v>
                      </c:pt>
                      <c:pt idx="396">
                        <c:v>3.9620000000000002</c:v>
                      </c:pt>
                      <c:pt idx="397">
                        <c:v>3.972</c:v>
                      </c:pt>
                      <c:pt idx="398">
                        <c:v>3.9820000000000002</c:v>
                      </c:pt>
                      <c:pt idx="399">
                        <c:v>3.992</c:v>
                      </c:pt>
                      <c:pt idx="400">
                        <c:v>4.0019999999999998</c:v>
                      </c:pt>
                      <c:pt idx="401">
                        <c:v>4.0119999999999996</c:v>
                      </c:pt>
                      <c:pt idx="402">
                        <c:v>4.0220000000000002</c:v>
                      </c:pt>
                      <c:pt idx="403">
                        <c:v>4.032</c:v>
                      </c:pt>
                      <c:pt idx="404">
                        <c:v>4.0419999999999998</c:v>
                      </c:pt>
                      <c:pt idx="405">
                        <c:v>4.0519999999999996</c:v>
                      </c:pt>
                      <c:pt idx="406">
                        <c:v>4.0620000000000003</c:v>
                      </c:pt>
                      <c:pt idx="407">
                        <c:v>4.0720000000000001</c:v>
                      </c:pt>
                      <c:pt idx="408">
                        <c:v>4.0819999999999999</c:v>
                      </c:pt>
                      <c:pt idx="409">
                        <c:v>4.0919999999999996</c:v>
                      </c:pt>
                      <c:pt idx="410">
                        <c:v>4.1020000000000003</c:v>
                      </c:pt>
                      <c:pt idx="411">
                        <c:v>4.1120000000000001</c:v>
                      </c:pt>
                      <c:pt idx="412">
                        <c:v>4.1219999999999999</c:v>
                      </c:pt>
                      <c:pt idx="413">
                        <c:v>4.1319999999999997</c:v>
                      </c:pt>
                      <c:pt idx="414">
                        <c:v>4.1420000000000003</c:v>
                      </c:pt>
                      <c:pt idx="415">
                        <c:v>4.1520000000000001</c:v>
                      </c:pt>
                      <c:pt idx="416">
                        <c:v>4.1619999999999999</c:v>
                      </c:pt>
                      <c:pt idx="417">
                        <c:v>4.1719999999999997</c:v>
                      </c:pt>
                      <c:pt idx="418">
                        <c:v>4.1820000000000004</c:v>
                      </c:pt>
                      <c:pt idx="419">
                        <c:v>4.1920000000000002</c:v>
                      </c:pt>
                      <c:pt idx="420">
                        <c:v>4.202</c:v>
                      </c:pt>
                      <c:pt idx="421">
                        <c:v>4.2119999999999997</c:v>
                      </c:pt>
                      <c:pt idx="422">
                        <c:v>4.2220000000000004</c:v>
                      </c:pt>
                      <c:pt idx="423">
                        <c:v>4.2320000000000002</c:v>
                      </c:pt>
                      <c:pt idx="424">
                        <c:v>4.242</c:v>
                      </c:pt>
                      <c:pt idx="425">
                        <c:v>4.2510000000000003</c:v>
                      </c:pt>
                      <c:pt idx="426">
                        <c:v>4.2610000000000001</c:v>
                      </c:pt>
                      <c:pt idx="427">
                        <c:v>4.2709999999999999</c:v>
                      </c:pt>
                      <c:pt idx="428">
                        <c:v>4.2809999999999997</c:v>
                      </c:pt>
                      <c:pt idx="429">
                        <c:v>4.2910000000000004</c:v>
                      </c:pt>
                      <c:pt idx="430">
                        <c:v>4.3010000000000002</c:v>
                      </c:pt>
                      <c:pt idx="431">
                        <c:v>4.3109999999999999</c:v>
                      </c:pt>
                      <c:pt idx="432">
                        <c:v>4.3209999999999997</c:v>
                      </c:pt>
                      <c:pt idx="433">
                        <c:v>4.3310000000000004</c:v>
                      </c:pt>
                      <c:pt idx="434">
                        <c:v>4.3410000000000002</c:v>
                      </c:pt>
                      <c:pt idx="435">
                        <c:v>4.351</c:v>
                      </c:pt>
                      <c:pt idx="436">
                        <c:v>4.3609999999999998</c:v>
                      </c:pt>
                      <c:pt idx="437">
                        <c:v>4.3710000000000004</c:v>
                      </c:pt>
                      <c:pt idx="438">
                        <c:v>4.3810000000000002</c:v>
                      </c:pt>
                      <c:pt idx="439">
                        <c:v>4.391</c:v>
                      </c:pt>
                      <c:pt idx="440">
                        <c:v>4.4009999999999998</c:v>
                      </c:pt>
                      <c:pt idx="441">
                        <c:v>4.4109999999999996</c:v>
                      </c:pt>
                      <c:pt idx="442">
                        <c:v>4.4210000000000003</c:v>
                      </c:pt>
                      <c:pt idx="443">
                        <c:v>4.431</c:v>
                      </c:pt>
                      <c:pt idx="444">
                        <c:v>4.4409999999999998</c:v>
                      </c:pt>
                      <c:pt idx="445">
                        <c:v>4.4509999999999996</c:v>
                      </c:pt>
                      <c:pt idx="446">
                        <c:v>4.4610000000000003</c:v>
                      </c:pt>
                      <c:pt idx="447">
                        <c:v>4.4710000000000001</c:v>
                      </c:pt>
                      <c:pt idx="448">
                        <c:v>4.4809999999999999</c:v>
                      </c:pt>
                      <c:pt idx="449">
                        <c:v>4.4909999999999997</c:v>
                      </c:pt>
                      <c:pt idx="450">
                        <c:v>4.5010000000000003</c:v>
                      </c:pt>
                      <c:pt idx="451">
                        <c:v>4.5110000000000001</c:v>
                      </c:pt>
                      <c:pt idx="452">
                        <c:v>4.5209999999999999</c:v>
                      </c:pt>
                      <c:pt idx="453">
                        <c:v>4.5309999999999997</c:v>
                      </c:pt>
                      <c:pt idx="454">
                        <c:v>4.5410000000000004</c:v>
                      </c:pt>
                      <c:pt idx="455">
                        <c:v>4.5510000000000002</c:v>
                      </c:pt>
                      <c:pt idx="456">
                        <c:v>4.5609999999999999</c:v>
                      </c:pt>
                      <c:pt idx="457">
                        <c:v>4.5709999999999997</c:v>
                      </c:pt>
                      <c:pt idx="458">
                        <c:v>4.5810000000000004</c:v>
                      </c:pt>
                      <c:pt idx="459">
                        <c:v>4.5910000000000002</c:v>
                      </c:pt>
                      <c:pt idx="460">
                        <c:v>4.601</c:v>
                      </c:pt>
                      <c:pt idx="461">
                        <c:v>4.6109999999999998</c:v>
                      </c:pt>
                      <c:pt idx="462">
                        <c:v>4.6210000000000004</c:v>
                      </c:pt>
                      <c:pt idx="463">
                        <c:v>4.6310000000000002</c:v>
                      </c:pt>
                      <c:pt idx="464">
                        <c:v>4.641</c:v>
                      </c:pt>
                      <c:pt idx="465">
                        <c:v>4.6509999999999998</c:v>
                      </c:pt>
                      <c:pt idx="466">
                        <c:v>4.6609999999999996</c:v>
                      </c:pt>
                      <c:pt idx="467">
                        <c:v>4.6710000000000003</c:v>
                      </c:pt>
                      <c:pt idx="468">
                        <c:v>4.681</c:v>
                      </c:pt>
                      <c:pt idx="469">
                        <c:v>4.6909999999999998</c:v>
                      </c:pt>
                      <c:pt idx="470">
                        <c:v>4.7009999999999996</c:v>
                      </c:pt>
                      <c:pt idx="471">
                        <c:v>4.7110000000000003</c:v>
                      </c:pt>
                      <c:pt idx="472">
                        <c:v>4.7210000000000001</c:v>
                      </c:pt>
                      <c:pt idx="473">
                        <c:v>4.7309999999999999</c:v>
                      </c:pt>
                      <c:pt idx="474">
                        <c:v>4.7409999999999997</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5.2590000000000003</c:v>
                      </c:pt>
                      <c:pt idx="527">
                        <c:v>5.2690000000000001</c:v>
                      </c:pt>
                      <c:pt idx="528">
                        <c:v>5.2789999999999999</c:v>
                      </c:pt>
                      <c:pt idx="529">
                        <c:v>5.2889999999999997</c:v>
                      </c:pt>
                      <c:pt idx="530">
                        <c:v>5.2990000000000004</c:v>
                      </c:pt>
                      <c:pt idx="531">
                        <c:v>5.3090000000000002</c:v>
                      </c:pt>
                      <c:pt idx="532">
                        <c:v>5.319</c:v>
                      </c:pt>
                      <c:pt idx="533">
                        <c:v>5.3289999999999997</c:v>
                      </c:pt>
                      <c:pt idx="534">
                        <c:v>5.3390000000000004</c:v>
                      </c:pt>
                      <c:pt idx="535">
                        <c:v>5.3490000000000002</c:v>
                      </c:pt>
                      <c:pt idx="536">
                        <c:v>5.359</c:v>
                      </c:pt>
                      <c:pt idx="537">
                        <c:v>5.3689999999999998</c:v>
                      </c:pt>
                      <c:pt idx="538">
                        <c:v>5.3789999999999996</c:v>
                      </c:pt>
                      <c:pt idx="539">
                        <c:v>5.3890000000000002</c:v>
                      </c:pt>
                      <c:pt idx="540">
                        <c:v>5.399</c:v>
                      </c:pt>
                      <c:pt idx="541">
                        <c:v>5.4089999999999998</c:v>
                      </c:pt>
                      <c:pt idx="542">
                        <c:v>5.4189999999999996</c:v>
                      </c:pt>
                      <c:pt idx="543">
                        <c:v>5.4290000000000003</c:v>
                      </c:pt>
                      <c:pt idx="544">
                        <c:v>5.4390000000000001</c:v>
                      </c:pt>
                      <c:pt idx="545">
                        <c:v>5.4489999999999998</c:v>
                      </c:pt>
                      <c:pt idx="546">
                        <c:v>5.4589999999999996</c:v>
                      </c:pt>
                      <c:pt idx="547">
                        <c:v>5.4690000000000003</c:v>
                      </c:pt>
                      <c:pt idx="548">
                        <c:v>5.4790000000000001</c:v>
                      </c:pt>
                      <c:pt idx="549">
                        <c:v>5.4889999999999999</c:v>
                      </c:pt>
                      <c:pt idx="550">
                        <c:v>5.4989999999999997</c:v>
                      </c:pt>
                      <c:pt idx="551">
                        <c:v>5.5090000000000003</c:v>
                      </c:pt>
                      <c:pt idx="552">
                        <c:v>5.5190000000000001</c:v>
                      </c:pt>
                      <c:pt idx="553">
                        <c:v>5.5289999999999999</c:v>
                      </c:pt>
                      <c:pt idx="554">
                        <c:v>5.5389999999999997</c:v>
                      </c:pt>
                      <c:pt idx="555">
                        <c:v>5.5490000000000004</c:v>
                      </c:pt>
                      <c:pt idx="556">
                        <c:v>5.5590000000000002</c:v>
                      </c:pt>
                      <c:pt idx="557">
                        <c:v>5.569</c:v>
                      </c:pt>
                      <c:pt idx="558">
                        <c:v>5.5789999999999997</c:v>
                      </c:pt>
                      <c:pt idx="559">
                        <c:v>5.5890000000000004</c:v>
                      </c:pt>
                      <c:pt idx="560">
                        <c:v>5.5990000000000002</c:v>
                      </c:pt>
                      <c:pt idx="561">
                        <c:v>5.609</c:v>
                      </c:pt>
                      <c:pt idx="562">
                        <c:v>5.6189999999999998</c:v>
                      </c:pt>
                      <c:pt idx="563">
                        <c:v>5.6289999999999996</c:v>
                      </c:pt>
                      <c:pt idx="564">
                        <c:v>5.6390000000000002</c:v>
                      </c:pt>
                      <c:pt idx="565">
                        <c:v>5.649</c:v>
                      </c:pt>
                      <c:pt idx="566">
                        <c:v>5.6589999999999998</c:v>
                      </c:pt>
                      <c:pt idx="567">
                        <c:v>5.6689999999999996</c:v>
                      </c:pt>
                      <c:pt idx="568">
                        <c:v>5.6790000000000003</c:v>
                      </c:pt>
                      <c:pt idx="569">
                        <c:v>5.6890000000000001</c:v>
                      </c:pt>
                      <c:pt idx="570">
                        <c:v>5.6989999999999998</c:v>
                      </c:pt>
                      <c:pt idx="571">
                        <c:v>5.7089999999999996</c:v>
                      </c:pt>
                      <c:pt idx="572">
                        <c:v>5.7190000000000003</c:v>
                      </c:pt>
                      <c:pt idx="573">
                        <c:v>5.7290000000000001</c:v>
                      </c:pt>
                      <c:pt idx="574">
                        <c:v>5.7389999999999999</c:v>
                      </c:pt>
                      <c:pt idx="575">
                        <c:v>5.7489999999999997</c:v>
                      </c:pt>
                      <c:pt idx="576">
                        <c:v>5.758</c:v>
                      </c:pt>
                      <c:pt idx="577">
                        <c:v>5.7679999999999998</c:v>
                      </c:pt>
                      <c:pt idx="578">
                        <c:v>5.7779999999999996</c:v>
                      </c:pt>
                      <c:pt idx="579">
                        <c:v>5.7880000000000003</c:v>
                      </c:pt>
                      <c:pt idx="580">
                        <c:v>5.798</c:v>
                      </c:pt>
                      <c:pt idx="581">
                        <c:v>5.8079999999999998</c:v>
                      </c:pt>
                      <c:pt idx="582">
                        <c:v>5.8179999999999996</c:v>
                      </c:pt>
                      <c:pt idx="583">
                        <c:v>5.8280000000000003</c:v>
                      </c:pt>
                      <c:pt idx="584">
                        <c:v>5.8380000000000001</c:v>
                      </c:pt>
                      <c:pt idx="585">
                        <c:v>5.8479999999999999</c:v>
                      </c:pt>
                      <c:pt idx="586">
                        <c:v>5.8579999999999997</c:v>
                      </c:pt>
                      <c:pt idx="587">
                        <c:v>5.8680000000000003</c:v>
                      </c:pt>
                      <c:pt idx="588">
                        <c:v>5.8780000000000001</c:v>
                      </c:pt>
                      <c:pt idx="589">
                        <c:v>5.8879999999999999</c:v>
                      </c:pt>
                      <c:pt idx="590">
                        <c:v>5.8979999999999997</c:v>
                      </c:pt>
                      <c:pt idx="591">
                        <c:v>5.9080000000000004</c:v>
                      </c:pt>
                      <c:pt idx="592">
                        <c:v>5.9180000000000001</c:v>
                      </c:pt>
                      <c:pt idx="593">
                        <c:v>5.9279999999999999</c:v>
                      </c:pt>
                      <c:pt idx="594">
                        <c:v>5.9379999999999997</c:v>
                      </c:pt>
                      <c:pt idx="595">
                        <c:v>5.9480000000000004</c:v>
                      </c:pt>
                      <c:pt idx="596">
                        <c:v>5.9580000000000002</c:v>
                      </c:pt>
                      <c:pt idx="597">
                        <c:v>5.968</c:v>
                      </c:pt>
                      <c:pt idx="598">
                        <c:v>5.9779999999999998</c:v>
                      </c:pt>
                      <c:pt idx="599">
                        <c:v>5.9880000000000004</c:v>
                      </c:pt>
                      <c:pt idx="600">
                        <c:v>5.9980000000000002</c:v>
                      </c:pt>
                      <c:pt idx="601">
                        <c:v>6.008</c:v>
                      </c:pt>
                      <c:pt idx="602">
                        <c:v>6.0179999999999998</c:v>
                      </c:pt>
                      <c:pt idx="603">
                        <c:v>6.0279999999999996</c:v>
                      </c:pt>
                      <c:pt idx="604">
                        <c:v>6.0380000000000003</c:v>
                      </c:pt>
                      <c:pt idx="605">
                        <c:v>6.048</c:v>
                      </c:pt>
                      <c:pt idx="606">
                        <c:v>6.0579999999999998</c:v>
                      </c:pt>
                      <c:pt idx="607">
                        <c:v>6.0679999999999996</c:v>
                      </c:pt>
                      <c:pt idx="608">
                        <c:v>6.0780000000000003</c:v>
                      </c:pt>
                      <c:pt idx="609">
                        <c:v>6.0880000000000001</c:v>
                      </c:pt>
                      <c:pt idx="610">
                        <c:v>6.0979999999999999</c:v>
                      </c:pt>
                      <c:pt idx="611">
                        <c:v>6.1079999999999997</c:v>
                      </c:pt>
                      <c:pt idx="612">
                        <c:v>6.1180000000000003</c:v>
                      </c:pt>
                      <c:pt idx="613">
                        <c:v>6.1280000000000001</c:v>
                      </c:pt>
                      <c:pt idx="614">
                        <c:v>6.1379999999999999</c:v>
                      </c:pt>
                      <c:pt idx="615">
                        <c:v>6.1479999999999997</c:v>
                      </c:pt>
                      <c:pt idx="616">
                        <c:v>6.1580000000000004</c:v>
                      </c:pt>
                      <c:pt idx="617">
                        <c:v>6.1680000000000001</c:v>
                      </c:pt>
                      <c:pt idx="618">
                        <c:v>6.1779999999999999</c:v>
                      </c:pt>
                      <c:pt idx="619">
                        <c:v>6.1879999999999997</c:v>
                      </c:pt>
                      <c:pt idx="620">
                        <c:v>6.1980000000000004</c:v>
                      </c:pt>
                      <c:pt idx="621">
                        <c:v>6.2080000000000002</c:v>
                      </c:pt>
                      <c:pt idx="622">
                        <c:v>6.218</c:v>
                      </c:pt>
                      <c:pt idx="623">
                        <c:v>6.2279999999999998</c:v>
                      </c:pt>
                      <c:pt idx="624">
                        <c:v>6.2380000000000004</c:v>
                      </c:pt>
                      <c:pt idx="625">
                        <c:v>6.2480000000000002</c:v>
                      </c:pt>
                      <c:pt idx="626">
                        <c:v>6.2569999999999997</c:v>
                      </c:pt>
                      <c:pt idx="627">
                        <c:v>6.2670000000000003</c:v>
                      </c:pt>
                      <c:pt idx="628">
                        <c:v>6.2770000000000001</c:v>
                      </c:pt>
                      <c:pt idx="629">
                        <c:v>6.2869999999999999</c:v>
                      </c:pt>
                      <c:pt idx="630">
                        <c:v>6.2969999999999997</c:v>
                      </c:pt>
                      <c:pt idx="631">
                        <c:v>6.3070000000000004</c:v>
                      </c:pt>
                      <c:pt idx="632">
                        <c:v>6.3170000000000002</c:v>
                      </c:pt>
                      <c:pt idx="633">
                        <c:v>6.327</c:v>
                      </c:pt>
                      <c:pt idx="634">
                        <c:v>6.3369999999999997</c:v>
                      </c:pt>
                      <c:pt idx="635">
                        <c:v>6.3470000000000004</c:v>
                      </c:pt>
                      <c:pt idx="636">
                        <c:v>6.3570000000000002</c:v>
                      </c:pt>
                      <c:pt idx="637">
                        <c:v>6.367</c:v>
                      </c:pt>
                      <c:pt idx="638">
                        <c:v>6.3769999999999998</c:v>
                      </c:pt>
                      <c:pt idx="639">
                        <c:v>6.3869999999999996</c:v>
                      </c:pt>
                      <c:pt idx="640">
                        <c:v>6.3970000000000002</c:v>
                      </c:pt>
                      <c:pt idx="641">
                        <c:v>6.407</c:v>
                      </c:pt>
                      <c:pt idx="642">
                        <c:v>6.4169999999999998</c:v>
                      </c:pt>
                      <c:pt idx="643">
                        <c:v>6.4269999999999996</c:v>
                      </c:pt>
                      <c:pt idx="644">
                        <c:v>6.4370000000000003</c:v>
                      </c:pt>
                      <c:pt idx="645">
                        <c:v>6.4470000000000001</c:v>
                      </c:pt>
                      <c:pt idx="646">
                        <c:v>6.4569999999999999</c:v>
                      </c:pt>
                      <c:pt idx="647">
                        <c:v>6.4669999999999996</c:v>
                      </c:pt>
                      <c:pt idx="648">
                        <c:v>6.4770000000000003</c:v>
                      </c:pt>
                      <c:pt idx="649">
                        <c:v>6.4870000000000001</c:v>
                      </c:pt>
                      <c:pt idx="650">
                        <c:v>6.4969999999999999</c:v>
                      </c:pt>
                      <c:pt idx="651">
                        <c:v>6.5069999999999997</c:v>
                      </c:pt>
                      <c:pt idx="652">
                        <c:v>6.5170000000000003</c:v>
                      </c:pt>
                      <c:pt idx="653">
                        <c:v>6.5270000000000001</c:v>
                      </c:pt>
                      <c:pt idx="654">
                        <c:v>6.5369999999999999</c:v>
                      </c:pt>
                      <c:pt idx="655">
                        <c:v>6.5469999999999997</c:v>
                      </c:pt>
                      <c:pt idx="656">
                        <c:v>6.5570000000000004</c:v>
                      </c:pt>
                      <c:pt idx="657">
                        <c:v>6.5670000000000002</c:v>
                      </c:pt>
                      <c:pt idx="658">
                        <c:v>6.577</c:v>
                      </c:pt>
                      <c:pt idx="659">
                        <c:v>6.5869999999999997</c:v>
                      </c:pt>
                      <c:pt idx="660">
                        <c:v>6.5970000000000004</c:v>
                      </c:pt>
                      <c:pt idx="661">
                        <c:v>6.6070000000000002</c:v>
                      </c:pt>
                      <c:pt idx="662">
                        <c:v>6.617</c:v>
                      </c:pt>
                      <c:pt idx="663">
                        <c:v>6.6269999999999998</c:v>
                      </c:pt>
                      <c:pt idx="664">
                        <c:v>6.6369999999999996</c:v>
                      </c:pt>
                      <c:pt idx="665">
                        <c:v>6.6470000000000002</c:v>
                      </c:pt>
                      <c:pt idx="666">
                        <c:v>6.657</c:v>
                      </c:pt>
                      <c:pt idx="667">
                        <c:v>6.6669999999999998</c:v>
                      </c:pt>
                      <c:pt idx="668">
                        <c:v>6.6769999999999996</c:v>
                      </c:pt>
                      <c:pt idx="669">
                        <c:v>6.6870000000000003</c:v>
                      </c:pt>
                      <c:pt idx="670">
                        <c:v>6.6970000000000001</c:v>
                      </c:pt>
                      <c:pt idx="671">
                        <c:v>6.7069999999999999</c:v>
                      </c:pt>
                      <c:pt idx="672">
                        <c:v>6.7169999999999996</c:v>
                      </c:pt>
                      <c:pt idx="673">
                        <c:v>6.7270000000000003</c:v>
                      </c:pt>
                      <c:pt idx="674">
                        <c:v>6.7370000000000001</c:v>
                      </c:pt>
                      <c:pt idx="675">
                        <c:v>6.7469999999999999</c:v>
                      </c:pt>
                      <c:pt idx="676">
                        <c:v>6.7560000000000002</c:v>
                      </c:pt>
                      <c:pt idx="677">
                        <c:v>6.766</c:v>
                      </c:pt>
                      <c:pt idx="678">
                        <c:v>6.7759999999999998</c:v>
                      </c:pt>
                      <c:pt idx="679">
                        <c:v>6.7859999999999996</c:v>
                      </c:pt>
                      <c:pt idx="680">
                        <c:v>6.7960000000000003</c:v>
                      </c:pt>
                      <c:pt idx="681">
                        <c:v>6.806</c:v>
                      </c:pt>
                      <c:pt idx="682">
                        <c:v>6.8159999999999998</c:v>
                      </c:pt>
                      <c:pt idx="683">
                        <c:v>6.8259999999999996</c:v>
                      </c:pt>
                      <c:pt idx="684">
                        <c:v>6.8360000000000003</c:v>
                      </c:pt>
                      <c:pt idx="685">
                        <c:v>6.8460000000000001</c:v>
                      </c:pt>
                      <c:pt idx="686">
                        <c:v>6.8559999999999999</c:v>
                      </c:pt>
                      <c:pt idx="687">
                        <c:v>6.8659999999999997</c:v>
                      </c:pt>
                      <c:pt idx="688">
                        <c:v>6.8760000000000003</c:v>
                      </c:pt>
                      <c:pt idx="689">
                        <c:v>6.8860000000000001</c:v>
                      </c:pt>
                      <c:pt idx="690">
                        <c:v>6.8959999999999999</c:v>
                      </c:pt>
                      <c:pt idx="691">
                        <c:v>6.9059999999999997</c:v>
                      </c:pt>
                      <c:pt idx="692">
                        <c:v>6.9160000000000004</c:v>
                      </c:pt>
                      <c:pt idx="693">
                        <c:v>6.9260000000000002</c:v>
                      </c:pt>
                      <c:pt idx="694">
                        <c:v>6.9359999999999999</c:v>
                      </c:pt>
                      <c:pt idx="695">
                        <c:v>6.9459999999999997</c:v>
                      </c:pt>
                      <c:pt idx="696">
                        <c:v>6.9560000000000004</c:v>
                      </c:pt>
                      <c:pt idx="697">
                        <c:v>6.9660000000000002</c:v>
                      </c:pt>
                      <c:pt idx="698">
                        <c:v>6.976</c:v>
                      </c:pt>
                      <c:pt idx="699">
                        <c:v>6.9859999999999998</c:v>
                      </c:pt>
                      <c:pt idx="700">
                        <c:v>6.9960000000000004</c:v>
                      </c:pt>
                      <c:pt idx="701">
                        <c:v>7.0060000000000002</c:v>
                      </c:pt>
                      <c:pt idx="702">
                        <c:v>7.016</c:v>
                      </c:pt>
                      <c:pt idx="703">
                        <c:v>7.0259999999999998</c:v>
                      </c:pt>
                      <c:pt idx="704">
                        <c:v>7.0359999999999996</c:v>
                      </c:pt>
                      <c:pt idx="705">
                        <c:v>7.0460000000000003</c:v>
                      </c:pt>
                      <c:pt idx="706">
                        <c:v>7.056</c:v>
                      </c:pt>
                      <c:pt idx="707">
                        <c:v>7.0659999999999998</c:v>
                      </c:pt>
                      <c:pt idx="708">
                        <c:v>7.0759999999999996</c:v>
                      </c:pt>
                      <c:pt idx="709">
                        <c:v>7.0860000000000003</c:v>
                      </c:pt>
                      <c:pt idx="710">
                        <c:v>7.0960000000000001</c:v>
                      </c:pt>
                      <c:pt idx="711">
                        <c:v>7.1059999999999999</c:v>
                      </c:pt>
                      <c:pt idx="712">
                        <c:v>7.1159999999999997</c:v>
                      </c:pt>
                      <c:pt idx="713">
                        <c:v>7.1260000000000003</c:v>
                      </c:pt>
                      <c:pt idx="714">
                        <c:v>7.1360000000000001</c:v>
                      </c:pt>
                      <c:pt idx="715">
                        <c:v>7.1459999999999999</c:v>
                      </c:pt>
                      <c:pt idx="716">
                        <c:v>7.1559999999999997</c:v>
                      </c:pt>
                      <c:pt idx="717">
                        <c:v>7.1660000000000004</c:v>
                      </c:pt>
                      <c:pt idx="718">
                        <c:v>7.1760000000000002</c:v>
                      </c:pt>
                      <c:pt idx="719">
                        <c:v>7.1859999999999999</c:v>
                      </c:pt>
                      <c:pt idx="720">
                        <c:v>7.1959999999999997</c:v>
                      </c:pt>
                      <c:pt idx="721">
                        <c:v>7.2060000000000004</c:v>
                      </c:pt>
                      <c:pt idx="722">
                        <c:v>7.2160000000000002</c:v>
                      </c:pt>
                      <c:pt idx="723">
                        <c:v>7.226</c:v>
                      </c:pt>
                      <c:pt idx="724">
                        <c:v>7.2359999999999998</c:v>
                      </c:pt>
                      <c:pt idx="725">
                        <c:v>7.2460000000000004</c:v>
                      </c:pt>
                      <c:pt idx="726">
                        <c:v>7.2549999999999999</c:v>
                      </c:pt>
                      <c:pt idx="727">
                        <c:v>7.2649999999999997</c:v>
                      </c:pt>
                      <c:pt idx="728">
                        <c:v>7.2750000000000004</c:v>
                      </c:pt>
                      <c:pt idx="729">
                        <c:v>7.2850000000000001</c:v>
                      </c:pt>
                      <c:pt idx="730">
                        <c:v>7.2949999999999999</c:v>
                      </c:pt>
                      <c:pt idx="731">
                        <c:v>7.3049999999999997</c:v>
                      </c:pt>
                      <c:pt idx="732">
                        <c:v>7.3150000000000004</c:v>
                      </c:pt>
                      <c:pt idx="733">
                        <c:v>7.3250000000000002</c:v>
                      </c:pt>
                      <c:pt idx="734">
                        <c:v>7.335</c:v>
                      </c:pt>
                      <c:pt idx="735">
                        <c:v>7.3449999999999998</c:v>
                      </c:pt>
                      <c:pt idx="736">
                        <c:v>7.3550000000000004</c:v>
                      </c:pt>
                      <c:pt idx="737">
                        <c:v>7.3650000000000002</c:v>
                      </c:pt>
                      <c:pt idx="738">
                        <c:v>7.375</c:v>
                      </c:pt>
                      <c:pt idx="739">
                        <c:v>7.3849999999999998</c:v>
                      </c:pt>
                      <c:pt idx="740">
                        <c:v>7.3949999999999996</c:v>
                      </c:pt>
                      <c:pt idx="741">
                        <c:v>7.4050000000000002</c:v>
                      </c:pt>
                      <c:pt idx="742">
                        <c:v>7.415</c:v>
                      </c:pt>
                      <c:pt idx="743">
                        <c:v>7.4249999999999998</c:v>
                      </c:pt>
                      <c:pt idx="744">
                        <c:v>7.4349999999999996</c:v>
                      </c:pt>
                      <c:pt idx="745">
                        <c:v>7.4450000000000003</c:v>
                      </c:pt>
                      <c:pt idx="746">
                        <c:v>7.4550000000000001</c:v>
                      </c:pt>
                      <c:pt idx="747">
                        <c:v>7.4649999999999999</c:v>
                      </c:pt>
                      <c:pt idx="748">
                        <c:v>7.4749999999999996</c:v>
                      </c:pt>
                      <c:pt idx="749">
                        <c:v>7.4850000000000003</c:v>
                      </c:pt>
                      <c:pt idx="750">
                        <c:v>7.4950000000000001</c:v>
                      </c:pt>
                      <c:pt idx="751">
                        <c:v>7.5049999999999999</c:v>
                      </c:pt>
                      <c:pt idx="752">
                        <c:v>7.5149999999999997</c:v>
                      </c:pt>
                      <c:pt idx="753">
                        <c:v>7.5250000000000004</c:v>
                      </c:pt>
                      <c:pt idx="754">
                        <c:v>7.5350000000000001</c:v>
                      </c:pt>
                      <c:pt idx="755">
                        <c:v>7.5449999999999999</c:v>
                      </c:pt>
                      <c:pt idx="756">
                        <c:v>7.5549999999999997</c:v>
                      </c:pt>
                      <c:pt idx="757">
                        <c:v>7.5650000000000004</c:v>
                      </c:pt>
                      <c:pt idx="758">
                        <c:v>7.5750000000000002</c:v>
                      </c:pt>
                      <c:pt idx="759">
                        <c:v>7.585</c:v>
                      </c:pt>
                      <c:pt idx="760">
                        <c:v>7.5949999999999998</c:v>
                      </c:pt>
                      <c:pt idx="761">
                        <c:v>7.6050000000000004</c:v>
                      </c:pt>
                      <c:pt idx="762">
                        <c:v>7.6150000000000002</c:v>
                      </c:pt>
                      <c:pt idx="763">
                        <c:v>7.625</c:v>
                      </c:pt>
                      <c:pt idx="764">
                        <c:v>7.6349999999999998</c:v>
                      </c:pt>
                      <c:pt idx="765">
                        <c:v>7.6449999999999996</c:v>
                      </c:pt>
                      <c:pt idx="766">
                        <c:v>7.6550000000000002</c:v>
                      </c:pt>
                      <c:pt idx="767">
                        <c:v>7.665</c:v>
                      </c:pt>
                      <c:pt idx="768">
                        <c:v>7.6749999999999998</c:v>
                      </c:pt>
                      <c:pt idx="769">
                        <c:v>7.6849999999999996</c:v>
                      </c:pt>
                      <c:pt idx="770">
                        <c:v>7.6950000000000003</c:v>
                      </c:pt>
                      <c:pt idx="771">
                        <c:v>7.7050000000000001</c:v>
                      </c:pt>
                      <c:pt idx="772">
                        <c:v>7.7149999999999999</c:v>
                      </c:pt>
                      <c:pt idx="773">
                        <c:v>7.7249999999999996</c:v>
                      </c:pt>
                      <c:pt idx="774">
                        <c:v>7.7350000000000003</c:v>
                      </c:pt>
                      <c:pt idx="775">
                        <c:v>7.7450000000000001</c:v>
                      </c:pt>
                      <c:pt idx="776">
                        <c:v>7.7539999999999996</c:v>
                      </c:pt>
                      <c:pt idx="777">
                        <c:v>7.7640000000000002</c:v>
                      </c:pt>
                      <c:pt idx="778">
                        <c:v>7.774</c:v>
                      </c:pt>
                      <c:pt idx="779">
                        <c:v>7.7839999999999998</c:v>
                      </c:pt>
                      <c:pt idx="780">
                        <c:v>7.7939999999999996</c:v>
                      </c:pt>
                      <c:pt idx="781">
                        <c:v>7.8040000000000003</c:v>
                      </c:pt>
                      <c:pt idx="782">
                        <c:v>7.8140000000000001</c:v>
                      </c:pt>
                      <c:pt idx="783">
                        <c:v>7.8239999999999998</c:v>
                      </c:pt>
                      <c:pt idx="784">
                        <c:v>7.8339999999999996</c:v>
                      </c:pt>
                      <c:pt idx="785">
                        <c:v>7.8440000000000003</c:v>
                      </c:pt>
                      <c:pt idx="786">
                        <c:v>7.8540000000000001</c:v>
                      </c:pt>
                      <c:pt idx="787">
                        <c:v>7.8639999999999999</c:v>
                      </c:pt>
                      <c:pt idx="788">
                        <c:v>7.8739999999999997</c:v>
                      </c:pt>
                      <c:pt idx="789">
                        <c:v>7.8840000000000003</c:v>
                      </c:pt>
                      <c:pt idx="790">
                        <c:v>7.8940000000000001</c:v>
                      </c:pt>
                      <c:pt idx="791">
                        <c:v>7.9039999999999999</c:v>
                      </c:pt>
                      <c:pt idx="792">
                        <c:v>7.9139999999999997</c:v>
                      </c:pt>
                      <c:pt idx="793">
                        <c:v>7.9240000000000004</c:v>
                      </c:pt>
                      <c:pt idx="794">
                        <c:v>7.9340000000000002</c:v>
                      </c:pt>
                      <c:pt idx="795">
                        <c:v>7.944</c:v>
                      </c:pt>
                      <c:pt idx="796">
                        <c:v>7.9539999999999997</c:v>
                      </c:pt>
                      <c:pt idx="797">
                        <c:v>7.9640000000000004</c:v>
                      </c:pt>
                      <c:pt idx="798">
                        <c:v>7.9740000000000002</c:v>
                      </c:pt>
                      <c:pt idx="799">
                        <c:v>7.984</c:v>
                      </c:pt>
                    </c:numCache>
                  </c:numRef>
                </c:xVal>
                <c:yVal>
                  <c:numRef>
                    <c:extLst xmlns:c15="http://schemas.microsoft.com/office/drawing/2012/chart">
                      <c:ext xmlns:c15="http://schemas.microsoft.com/office/drawing/2012/chart" uri="{02D57815-91ED-43cb-92C2-25804820EDAC}">
                        <c15:formulaRef>
                          <c15:sqref>GM1808A_TH!$H$25:$H$824</c15:sqref>
                        </c15:formulaRef>
                      </c:ext>
                    </c:extLst>
                    <c:numCache>
                      <c:formatCode>General</c:formatCode>
                      <c:ptCount val="800"/>
                      <c:pt idx="0">
                        <c:v>0</c:v>
                      </c:pt>
                      <c:pt idx="1">
                        <c:v>8.0500000000000007</c:v>
                      </c:pt>
                      <c:pt idx="2">
                        <c:v>11.23</c:v>
                      </c:pt>
                      <c:pt idx="3">
                        <c:v>11.12</c:v>
                      </c:pt>
                      <c:pt idx="4">
                        <c:v>10.71</c:v>
                      </c:pt>
                      <c:pt idx="5">
                        <c:v>10.35</c:v>
                      </c:pt>
                      <c:pt idx="6">
                        <c:v>10.07</c:v>
                      </c:pt>
                      <c:pt idx="7">
                        <c:v>9.76</c:v>
                      </c:pt>
                      <c:pt idx="8">
                        <c:v>9.57</c:v>
                      </c:pt>
                      <c:pt idx="9">
                        <c:v>9.3800000000000008</c:v>
                      </c:pt>
                      <c:pt idx="10">
                        <c:v>9.2200000000000006</c:v>
                      </c:pt>
                      <c:pt idx="11">
                        <c:v>9.1199999999999992</c:v>
                      </c:pt>
                      <c:pt idx="12">
                        <c:v>9.02</c:v>
                      </c:pt>
                      <c:pt idx="13">
                        <c:v>8.92</c:v>
                      </c:pt>
                      <c:pt idx="14">
                        <c:v>8.83</c:v>
                      </c:pt>
                      <c:pt idx="15">
                        <c:v>8.76</c:v>
                      </c:pt>
                      <c:pt idx="16">
                        <c:v>8.69</c:v>
                      </c:pt>
                      <c:pt idx="17">
                        <c:v>8.6199999999999992</c:v>
                      </c:pt>
                      <c:pt idx="18">
                        <c:v>8.56</c:v>
                      </c:pt>
                      <c:pt idx="19">
                        <c:v>8.5</c:v>
                      </c:pt>
                      <c:pt idx="20">
                        <c:v>8.44</c:v>
                      </c:pt>
                      <c:pt idx="21">
                        <c:v>8.39</c:v>
                      </c:pt>
                      <c:pt idx="22">
                        <c:v>8.33</c:v>
                      </c:pt>
                      <c:pt idx="23">
                        <c:v>8.2799999999999994</c:v>
                      </c:pt>
                      <c:pt idx="24">
                        <c:v>8.24</c:v>
                      </c:pt>
                      <c:pt idx="25">
                        <c:v>8.1999999999999993</c:v>
                      </c:pt>
                      <c:pt idx="26">
                        <c:v>8.16</c:v>
                      </c:pt>
                      <c:pt idx="27">
                        <c:v>8.1199999999999992</c:v>
                      </c:pt>
                      <c:pt idx="28">
                        <c:v>8.08</c:v>
                      </c:pt>
                      <c:pt idx="29">
                        <c:v>8.0399999999999991</c:v>
                      </c:pt>
                      <c:pt idx="30">
                        <c:v>8.01</c:v>
                      </c:pt>
                      <c:pt idx="31">
                        <c:v>7.97</c:v>
                      </c:pt>
                      <c:pt idx="32">
                        <c:v>7.94</c:v>
                      </c:pt>
                      <c:pt idx="33">
                        <c:v>7.91</c:v>
                      </c:pt>
                      <c:pt idx="34">
                        <c:v>7.88</c:v>
                      </c:pt>
                      <c:pt idx="35">
                        <c:v>7.86</c:v>
                      </c:pt>
                      <c:pt idx="36">
                        <c:v>7.83</c:v>
                      </c:pt>
                      <c:pt idx="37">
                        <c:v>7.8</c:v>
                      </c:pt>
                      <c:pt idx="38">
                        <c:v>7.78</c:v>
                      </c:pt>
                      <c:pt idx="39">
                        <c:v>7.75</c:v>
                      </c:pt>
                      <c:pt idx="40">
                        <c:v>7.73</c:v>
                      </c:pt>
                      <c:pt idx="41">
                        <c:v>7.71</c:v>
                      </c:pt>
                      <c:pt idx="42">
                        <c:v>7.68</c:v>
                      </c:pt>
                      <c:pt idx="43">
                        <c:v>7.66</c:v>
                      </c:pt>
                      <c:pt idx="44">
                        <c:v>7.64</c:v>
                      </c:pt>
                      <c:pt idx="45">
                        <c:v>7.61</c:v>
                      </c:pt>
                      <c:pt idx="46">
                        <c:v>7.59</c:v>
                      </c:pt>
                      <c:pt idx="47">
                        <c:v>7.57</c:v>
                      </c:pt>
                      <c:pt idx="48">
                        <c:v>7.55</c:v>
                      </c:pt>
                      <c:pt idx="49">
                        <c:v>7.53</c:v>
                      </c:pt>
                      <c:pt idx="50">
                        <c:v>7.52</c:v>
                      </c:pt>
                      <c:pt idx="51">
                        <c:v>7.5</c:v>
                      </c:pt>
                      <c:pt idx="52">
                        <c:v>7.48</c:v>
                      </c:pt>
                      <c:pt idx="53">
                        <c:v>7.47</c:v>
                      </c:pt>
                      <c:pt idx="54">
                        <c:v>7.46</c:v>
                      </c:pt>
                      <c:pt idx="55">
                        <c:v>7.44</c:v>
                      </c:pt>
                      <c:pt idx="56">
                        <c:v>7.43</c:v>
                      </c:pt>
                      <c:pt idx="57">
                        <c:v>7.42</c:v>
                      </c:pt>
                      <c:pt idx="58">
                        <c:v>7.4</c:v>
                      </c:pt>
                      <c:pt idx="59">
                        <c:v>7.39</c:v>
                      </c:pt>
                      <c:pt idx="60">
                        <c:v>7.38</c:v>
                      </c:pt>
                      <c:pt idx="61">
                        <c:v>7.37</c:v>
                      </c:pt>
                      <c:pt idx="62">
                        <c:v>7.36</c:v>
                      </c:pt>
                      <c:pt idx="63">
                        <c:v>7.36</c:v>
                      </c:pt>
                      <c:pt idx="64">
                        <c:v>7.35</c:v>
                      </c:pt>
                      <c:pt idx="65">
                        <c:v>7.34</c:v>
                      </c:pt>
                      <c:pt idx="66">
                        <c:v>7.33</c:v>
                      </c:pt>
                      <c:pt idx="67">
                        <c:v>7.33</c:v>
                      </c:pt>
                      <c:pt idx="68">
                        <c:v>7.32</c:v>
                      </c:pt>
                      <c:pt idx="69">
                        <c:v>7.32</c:v>
                      </c:pt>
                      <c:pt idx="70">
                        <c:v>7.32</c:v>
                      </c:pt>
                      <c:pt idx="71">
                        <c:v>7.31</c:v>
                      </c:pt>
                      <c:pt idx="72">
                        <c:v>7.31</c:v>
                      </c:pt>
                      <c:pt idx="73">
                        <c:v>7.31</c:v>
                      </c:pt>
                      <c:pt idx="74">
                        <c:v>7.31</c:v>
                      </c:pt>
                      <c:pt idx="75">
                        <c:v>7.31</c:v>
                      </c:pt>
                      <c:pt idx="76">
                        <c:v>7.31</c:v>
                      </c:pt>
                      <c:pt idx="77">
                        <c:v>7.31</c:v>
                      </c:pt>
                      <c:pt idx="78">
                        <c:v>7.31</c:v>
                      </c:pt>
                      <c:pt idx="79">
                        <c:v>7.31</c:v>
                      </c:pt>
                      <c:pt idx="80">
                        <c:v>7.32</c:v>
                      </c:pt>
                      <c:pt idx="81">
                        <c:v>7.32</c:v>
                      </c:pt>
                      <c:pt idx="82">
                        <c:v>7.32</c:v>
                      </c:pt>
                      <c:pt idx="83">
                        <c:v>7.33</c:v>
                      </c:pt>
                      <c:pt idx="84">
                        <c:v>7.34</c:v>
                      </c:pt>
                      <c:pt idx="85">
                        <c:v>7.34</c:v>
                      </c:pt>
                      <c:pt idx="86">
                        <c:v>7.35</c:v>
                      </c:pt>
                      <c:pt idx="87">
                        <c:v>7.36</c:v>
                      </c:pt>
                      <c:pt idx="88">
                        <c:v>7.37</c:v>
                      </c:pt>
                      <c:pt idx="89">
                        <c:v>7.38</c:v>
                      </c:pt>
                      <c:pt idx="90">
                        <c:v>7.39</c:v>
                      </c:pt>
                      <c:pt idx="91">
                        <c:v>7.4</c:v>
                      </c:pt>
                      <c:pt idx="92">
                        <c:v>7.41</c:v>
                      </c:pt>
                      <c:pt idx="93">
                        <c:v>7.42</c:v>
                      </c:pt>
                      <c:pt idx="94">
                        <c:v>7.43</c:v>
                      </c:pt>
                      <c:pt idx="95">
                        <c:v>7.45</c:v>
                      </c:pt>
                      <c:pt idx="96">
                        <c:v>7.46</c:v>
                      </c:pt>
                      <c:pt idx="97">
                        <c:v>7.48</c:v>
                      </c:pt>
                      <c:pt idx="98">
                        <c:v>7.49</c:v>
                      </c:pt>
                      <c:pt idx="99">
                        <c:v>7.51</c:v>
                      </c:pt>
                      <c:pt idx="100">
                        <c:v>7.53</c:v>
                      </c:pt>
                      <c:pt idx="101">
                        <c:v>7.54</c:v>
                      </c:pt>
                      <c:pt idx="102">
                        <c:v>7.56</c:v>
                      </c:pt>
                      <c:pt idx="103">
                        <c:v>7.58</c:v>
                      </c:pt>
                      <c:pt idx="104">
                        <c:v>7.6</c:v>
                      </c:pt>
                      <c:pt idx="105">
                        <c:v>7.62</c:v>
                      </c:pt>
                      <c:pt idx="106">
                        <c:v>7.64</c:v>
                      </c:pt>
                      <c:pt idx="107">
                        <c:v>7.67</c:v>
                      </c:pt>
                      <c:pt idx="108">
                        <c:v>7.69</c:v>
                      </c:pt>
                      <c:pt idx="109">
                        <c:v>7.72</c:v>
                      </c:pt>
                      <c:pt idx="110">
                        <c:v>7.74</c:v>
                      </c:pt>
                      <c:pt idx="111">
                        <c:v>7.77</c:v>
                      </c:pt>
                      <c:pt idx="112">
                        <c:v>7.8</c:v>
                      </c:pt>
                      <c:pt idx="113">
                        <c:v>7.83</c:v>
                      </c:pt>
                      <c:pt idx="114">
                        <c:v>7.86</c:v>
                      </c:pt>
                      <c:pt idx="115">
                        <c:v>7.89</c:v>
                      </c:pt>
                      <c:pt idx="116">
                        <c:v>7.92</c:v>
                      </c:pt>
                      <c:pt idx="117">
                        <c:v>7.96</c:v>
                      </c:pt>
                      <c:pt idx="118">
                        <c:v>8</c:v>
                      </c:pt>
                      <c:pt idx="119">
                        <c:v>8.0399999999999991</c:v>
                      </c:pt>
                      <c:pt idx="120">
                        <c:v>8.08</c:v>
                      </c:pt>
                      <c:pt idx="121">
                        <c:v>8.1199999999999992</c:v>
                      </c:pt>
                      <c:pt idx="122">
                        <c:v>8.16</c:v>
                      </c:pt>
                      <c:pt idx="123">
                        <c:v>8.2100000000000009</c:v>
                      </c:pt>
                      <c:pt idx="124">
                        <c:v>8.26</c:v>
                      </c:pt>
                      <c:pt idx="125">
                        <c:v>8.31</c:v>
                      </c:pt>
                      <c:pt idx="126">
                        <c:v>8.36</c:v>
                      </c:pt>
                      <c:pt idx="127">
                        <c:v>8.41</c:v>
                      </c:pt>
                      <c:pt idx="128">
                        <c:v>8.4700000000000006</c:v>
                      </c:pt>
                      <c:pt idx="129">
                        <c:v>8.52</c:v>
                      </c:pt>
                      <c:pt idx="130">
                        <c:v>8.58</c:v>
                      </c:pt>
                      <c:pt idx="131">
                        <c:v>8.64</c:v>
                      </c:pt>
                      <c:pt idx="132">
                        <c:v>8.7100000000000009</c:v>
                      </c:pt>
                      <c:pt idx="133">
                        <c:v>8.77</c:v>
                      </c:pt>
                      <c:pt idx="134">
                        <c:v>8.84</c:v>
                      </c:pt>
                      <c:pt idx="135">
                        <c:v>8.91</c:v>
                      </c:pt>
                      <c:pt idx="136">
                        <c:v>8.98</c:v>
                      </c:pt>
                      <c:pt idx="137">
                        <c:v>9.06</c:v>
                      </c:pt>
                      <c:pt idx="138">
                        <c:v>9.14</c:v>
                      </c:pt>
                      <c:pt idx="139">
                        <c:v>9.2200000000000006</c:v>
                      </c:pt>
                      <c:pt idx="140">
                        <c:v>9.3000000000000007</c:v>
                      </c:pt>
                      <c:pt idx="141">
                        <c:v>9.3800000000000008</c:v>
                      </c:pt>
                      <c:pt idx="142">
                        <c:v>9.4700000000000006</c:v>
                      </c:pt>
                      <c:pt idx="143">
                        <c:v>9.56</c:v>
                      </c:pt>
                      <c:pt idx="144">
                        <c:v>9.65</c:v>
                      </c:pt>
                      <c:pt idx="145">
                        <c:v>9.74</c:v>
                      </c:pt>
                      <c:pt idx="146">
                        <c:v>9.84</c:v>
                      </c:pt>
                      <c:pt idx="147">
                        <c:v>9.94</c:v>
                      </c:pt>
                      <c:pt idx="148">
                        <c:v>10.039999999999999</c:v>
                      </c:pt>
                      <c:pt idx="149">
                        <c:v>10.15</c:v>
                      </c:pt>
                      <c:pt idx="150">
                        <c:v>10.25</c:v>
                      </c:pt>
                      <c:pt idx="151">
                        <c:v>10.36</c:v>
                      </c:pt>
                      <c:pt idx="152">
                        <c:v>10.47</c:v>
                      </c:pt>
                      <c:pt idx="153">
                        <c:v>10.59</c:v>
                      </c:pt>
                      <c:pt idx="154">
                        <c:v>10.7</c:v>
                      </c:pt>
                      <c:pt idx="155">
                        <c:v>10.82</c:v>
                      </c:pt>
                      <c:pt idx="156">
                        <c:v>10.94</c:v>
                      </c:pt>
                      <c:pt idx="157">
                        <c:v>11.06</c:v>
                      </c:pt>
                      <c:pt idx="158">
                        <c:v>11.18</c:v>
                      </c:pt>
                      <c:pt idx="159">
                        <c:v>11.31</c:v>
                      </c:pt>
                      <c:pt idx="160">
                        <c:v>11.43</c:v>
                      </c:pt>
                      <c:pt idx="161">
                        <c:v>11.56</c:v>
                      </c:pt>
                      <c:pt idx="162">
                        <c:v>11.69</c:v>
                      </c:pt>
                      <c:pt idx="163">
                        <c:v>11.82</c:v>
                      </c:pt>
                      <c:pt idx="164">
                        <c:v>11.95</c:v>
                      </c:pt>
                      <c:pt idx="165">
                        <c:v>12.08</c:v>
                      </c:pt>
                      <c:pt idx="166">
                        <c:v>12.21</c:v>
                      </c:pt>
                      <c:pt idx="167">
                        <c:v>12.35</c:v>
                      </c:pt>
                      <c:pt idx="168">
                        <c:v>12.48</c:v>
                      </c:pt>
                      <c:pt idx="169">
                        <c:v>12.61</c:v>
                      </c:pt>
                      <c:pt idx="170">
                        <c:v>12.75</c:v>
                      </c:pt>
                      <c:pt idx="171">
                        <c:v>12.88</c:v>
                      </c:pt>
                      <c:pt idx="172">
                        <c:v>13.02</c:v>
                      </c:pt>
                      <c:pt idx="173">
                        <c:v>13.15</c:v>
                      </c:pt>
                      <c:pt idx="174">
                        <c:v>13.29</c:v>
                      </c:pt>
                      <c:pt idx="175">
                        <c:v>13.42</c:v>
                      </c:pt>
                      <c:pt idx="176">
                        <c:v>13.56</c:v>
                      </c:pt>
                      <c:pt idx="177">
                        <c:v>13.7</c:v>
                      </c:pt>
                      <c:pt idx="178">
                        <c:v>13.83</c:v>
                      </c:pt>
                      <c:pt idx="179">
                        <c:v>13.97</c:v>
                      </c:pt>
                      <c:pt idx="180">
                        <c:v>14.1</c:v>
                      </c:pt>
                      <c:pt idx="181">
                        <c:v>14.24</c:v>
                      </c:pt>
                      <c:pt idx="182">
                        <c:v>14.37</c:v>
                      </c:pt>
                      <c:pt idx="183">
                        <c:v>14.5</c:v>
                      </c:pt>
                      <c:pt idx="184">
                        <c:v>14.64</c:v>
                      </c:pt>
                      <c:pt idx="185">
                        <c:v>14.77</c:v>
                      </c:pt>
                      <c:pt idx="186">
                        <c:v>14.9</c:v>
                      </c:pt>
                      <c:pt idx="187">
                        <c:v>15.04</c:v>
                      </c:pt>
                      <c:pt idx="188">
                        <c:v>15.17</c:v>
                      </c:pt>
                      <c:pt idx="189">
                        <c:v>15.3</c:v>
                      </c:pt>
                      <c:pt idx="190">
                        <c:v>15.43</c:v>
                      </c:pt>
                      <c:pt idx="191">
                        <c:v>15.56</c:v>
                      </c:pt>
                      <c:pt idx="192">
                        <c:v>15.68</c:v>
                      </c:pt>
                      <c:pt idx="193">
                        <c:v>15.81</c:v>
                      </c:pt>
                      <c:pt idx="194">
                        <c:v>15.94</c:v>
                      </c:pt>
                      <c:pt idx="195">
                        <c:v>16.059999999999999</c:v>
                      </c:pt>
                      <c:pt idx="196">
                        <c:v>16.190000000000001</c:v>
                      </c:pt>
                      <c:pt idx="197">
                        <c:v>16.309999999999999</c:v>
                      </c:pt>
                      <c:pt idx="198">
                        <c:v>16.440000000000001</c:v>
                      </c:pt>
                      <c:pt idx="199">
                        <c:v>16.559999999999999</c:v>
                      </c:pt>
                      <c:pt idx="200">
                        <c:v>16.68</c:v>
                      </c:pt>
                      <c:pt idx="201">
                        <c:v>16.8</c:v>
                      </c:pt>
                      <c:pt idx="202">
                        <c:v>16.91</c:v>
                      </c:pt>
                      <c:pt idx="203">
                        <c:v>17.03</c:v>
                      </c:pt>
                      <c:pt idx="204">
                        <c:v>17.149999999999999</c:v>
                      </c:pt>
                      <c:pt idx="205">
                        <c:v>17.260000000000002</c:v>
                      </c:pt>
                      <c:pt idx="206">
                        <c:v>17.37</c:v>
                      </c:pt>
                      <c:pt idx="207">
                        <c:v>17.489999999999998</c:v>
                      </c:pt>
                      <c:pt idx="208">
                        <c:v>17.600000000000001</c:v>
                      </c:pt>
                      <c:pt idx="209">
                        <c:v>17.71</c:v>
                      </c:pt>
                      <c:pt idx="210">
                        <c:v>17.809999999999999</c:v>
                      </c:pt>
                      <c:pt idx="211">
                        <c:v>17.920000000000002</c:v>
                      </c:pt>
                      <c:pt idx="212">
                        <c:v>18.03</c:v>
                      </c:pt>
                      <c:pt idx="213">
                        <c:v>18.13</c:v>
                      </c:pt>
                      <c:pt idx="214">
                        <c:v>18.23</c:v>
                      </c:pt>
                      <c:pt idx="215">
                        <c:v>18.329999999999998</c:v>
                      </c:pt>
                      <c:pt idx="216">
                        <c:v>18.43</c:v>
                      </c:pt>
                      <c:pt idx="217">
                        <c:v>18.53</c:v>
                      </c:pt>
                      <c:pt idx="218">
                        <c:v>18.62</c:v>
                      </c:pt>
                      <c:pt idx="219">
                        <c:v>18.72</c:v>
                      </c:pt>
                      <c:pt idx="220">
                        <c:v>18.809999999999999</c:v>
                      </c:pt>
                      <c:pt idx="221">
                        <c:v>18.899999999999999</c:v>
                      </c:pt>
                      <c:pt idx="222">
                        <c:v>18.989999999999998</c:v>
                      </c:pt>
                      <c:pt idx="223">
                        <c:v>19.079999999999998</c:v>
                      </c:pt>
                      <c:pt idx="224">
                        <c:v>19.170000000000002</c:v>
                      </c:pt>
                      <c:pt idx="225">
                        <c:v>19.25</c:v>
                      </c:pt>
                      <c:pt idx="226">
                        <c:v>19.34</c:v>
                      </c:pt>
                      <c:pt idx="227">
                        <c:v>19.420000000000002</c:v>
                      </c:pt>
                      <c:pt idx="228">
                        <c:v>19.5</c:v>
                      </c:pt>
                      <c:pt idx="229">
                        <c:v>19.579999999999998</c:v>
                      </c:pt>
                      <c:pt idx="230">
                        <c:v>19.66</c:v>
                      </c:pt>
                      <c:pt idx="231">
                        <c:v>19.73</c:v>
                      </c:pt>
                      <c:pt idx="232">
                        <c:v>19.809999999999999</c:v>
                      </c:pt>
                      <c:pt idx="233">
                        <c:v>19.88</c:v>
                      </c:pt>
                      <c:pt idx="234">
                        <c:v>19.95</c:v>
                      </c:pt>
                      <c:pt idx="235">
                        <c:v>20.03</c:v>
                      </c:pt>
                      <c:pt idx="236">
                        <c:v>20.09</c:v>
                      </c:pt>
                      <c:pt idx="237">
                        <c:v>20.16</c:v>
                      </c:pt>
                      <c:pt idx="238">
                        <c:v>20.23</c:v>
                      </c:pt>
                      <c:pt idx="239">
                        <c:v>20.29</c:v>
                      </c:pt>
                      <c:pt idx="240">
                        <c:v>20.350000000000001</c:v>
                      </c:pt>
                      <c:pt idx="241">
                        <c:v>20.420000000000002</c:v>
                      </c:pt>
                      <c:pt idx="242">
                        <c:v>20.48</c:v>
                      </c:pt>
                      <c:pt idx="243">
                        <c:v>20.53</c:v>
                      </c:pt>
                      <c:pt idx="244">
                        <c:v>20.59</c:v>
                      </c:pt>
                      <c:pt idx="245">
                        <c:v>20.65</c:v>
                      </c:pt>
                      <c:pt idx="246">
                        <c:v>20.7</c:v>
                      </c:pt>
                      <c:pt idx="247">
                        <c:v>20.76</c:v>
                      </c:pt>
                      <c:pt idx="248">
                        <c:v>20.81</c:v>
                      </c:pt>
                      <c:pt idx="249">
                        <c:v>20.86</c:v>
                      </c:pt>
                      <c:pt idx="250">
                        <c:v>20.91</c:v>
                      </c:pt>
                      <c:pt idx="251">
                        <c:v>20.96</c:v>
                      </c:pt>
                      <c:pt idx="252">
                        <c:v>21.01</c:v>
                      </c:pt>
                      <c:pt idx="253">
                        <c:v>21.05</c:v>
                      </c:pt>
                      <c:pt idx="254">
                        <c:v>21.1</c:v>
                      </c:pt>
                      <c:pt idx="255">
                        <c:v>21.14</c:v>
                      </c:pt>
                      <c:pt idx="256">
                        <c:v>21.19</c:v>
                      </c:pt>
                      <c:pt idx="257">
                        <c:v>21.23</c:v>
                      </c:pt>
                      <c:pt idx="258">
                        <c:v>21.27</c:v>
                      </c:pt>
                      <c:pt idx="259">
                        <c:v>21.31</c:v>
                      </c:pt>
                      <c:pt idx="260">
                        <c:v>21.35</c:v>
                      </c:pt>
                      <c:pt idx="261">
                        <c:v>21.39</c:v>
                      </c:pt>
                      <c:pt idx="262">
                        <c:v>21.43</c:v>
                      </c:pt>
                      <c:pt idx="263">
                        <c:v>21.47</c:v>
                      </c:pt>
                      <c:pt idx="264">
                        <c:v>21.5</c:v>
                      </c:pt>
                      <c:pt idx="265">
                        <c:v>21.54</c:v>
                      </c:pt>
                      <c:pt idx="266">
                        <c:v>21.57</c:v>
                      </c:pt>
                      <c:pt idx="267">
                        <c:v>21.61</c:v>
                      </c:pt>
                      <c:pt idx="268">
                        <c:v>21.64</c:v>
                      </c:pt>
                      <c:pt idx="269">
                        <c:v>21.67</c:v>
                      </c:pt>
                      <c:pt idx="270">
                        <c:v>21.7</c:v>
                      </c:pt>
                      <c:pt idx="271">
                        <c:v>21.73</c:v>
                      </c:pt>
                      <c:pt idx="272">
                        <c:v>21.76</c:v>
                      </c:pt>
                      <c:pt idx="273">
                        <c:v>21.79</c:v>
                      </c:pt>
                      <c:pt idx="274">
                        <c:v>21.82</c:v>
                      </c:pt>
                      <c:pt idx="275">
                        <c:v>21.85</c:v>
                      </c:pt>
                      <c:pt idx="276">
                        <c:v>21.88</c:v>
                      </c:pt>
                      <c:pt idx="277">
                        <c:v>21.9</c:v>
                      </c:pt>
                      <c:pt idx="278">
                        <c:v>21.93</c:v>
                      </c:pt>
                      <c:pt idx="279">
                        <c:v>21.96</c:v>
                      </c:pt>
                      <c:pt idx="280">
                        <c:v>21.98</c:v>
                      </c:pt>
                      <c:pt idx="281">
                        <c:v>22</c:v>
                      </c:pt>
                      <c:pt idx="282">
                        <c:v>22.03</c:v>
                      </c:pt>
                      <c:pt idx="283">
                        <c:v>22.05</c:v>
                      </c:pt>
                      <c:pt idx="284">
                        <c:v>22.07</c:v>
                      </c:pt>
                      <c:pt idx="285">
                        <c:v>22.1</c:v>
                      </c:pt>
                      <c:pt idx="286">
                        <c:v>22.12</c:v>
                      </c:pt>
                      <c:pt idx="287">
                        <c:v>22.14</c:v>
                      </c:pt>
                      <c:pt idx="288">
                        <c:v>22.16</c:v>
                      </c:pt>
                      <c:pt idx="289">
                        <c:v>22.18</c:v>
                      </c:pt>
                      <c:pt idx="290">
                        <c:v>22.2</c:v>
                      </c:pt>
                      <c:pt idx="291">
                        <c:v>22.22</c:v>
                      </c:pt>
                      <c:pt idx="292">
                        <c:v>22.24</c:v>
                      </c:pt>
                      <c:pt idx="293">
                        <c:v>22.26</c:v>
                      </c:pt>
                      <c:pt idx="294">
                        <c:v>22.27</c:v>
                      </c:pt>
                      <c:pt idx="295">
                        <c:v>22.29</c:v>
                      </c:pt>
                      <c:pt idx="296">
                        <c:v>22.31</c:v>
                      </c:pt>
                      <c:pt idx="297">
                        <c:v>22.32</c:v>
                      </c:pt>
                      <c:pt idx="298">
                        <c:v>22.34</c:v>
                      </c:pt>
                      <c:pt idx="299">
                        <c:v>22.36</c:v>
                      </c:pt>
                      <c:pt idx="300">
                        <c:v>22.37</c:v>
                      </c:pt>
                      <c:pt idx="301">
                        <c:v>22.39</c:v>
                      </c:pt>
                      <c:pt idx="302">
                        <c:v>22.4</c:v>
                      </c:pt>
                      <c:pt idx="303">
                        <c:v>22.42</c:v>
                      </c:pt>
                      <c:pt idx="304">
                        <c:v>22.43</c:v>
                      </c:pt>
                      <c:pt idx="305">
                        <c:v>22.45</c:v>
                      </c:pt>
                      <c:pt idx="306">
                        <c:v>22.46</c:v>
                      </c:pt>
                      <c:pt idx="307">
                        <c:v>22.47</c:v>
                      </c:pt>
                      <c:pt idx="308">
                        <c:v>22.49</c:v>
                      </c:pt>
                      <c:pt idx="309">
                        <c:v>22.5</c:v>
                      </c:pt>
                      <c:pt idx="310">
                        <c:v>22.51</c:v>
                      </c:pt>
                      <c:pt idx="311">
                        <c:v>22.52</c:v>
                      </c:pt>
                      <c:pt idx="312">
                        <c:v>22.53</c:v>
                      </c:pt>
                      <c:pt idx="313">
                        <c:v>22.55</c:v>
                      </c:pt>
                      <c:pt idx="314">
                        <c:v>22.56</c:v>
                      </c:pt>
                      <c:pt idx="315">
                        <c:v>22.57</c:v>
                      </c:pt>
                      <c:pt idx="316">
                        <c:v>22.58</c:v>
                      </c:pt>
                      <c:pt idx="317">
                        <c:v>22.59</c:v>
                      </c:pt>
                      <c:pt idx="318">
                        <c:v>22.6</c:v>
                      </c:pt>
                      <c:pt idx="319">
                        <c:v>22.61</c:v>
                      </c:pt>
                      <c:pt idx="320">
                        <c:v>22.62</c:v>
                      </c:pt>
                      <c:pt idx="321">
                        <c:v>22.63</c:v>
                      </c:pt>
                      <c:pt idx="322">
                        <c:v>22.64</c:v>
                      </c:pt>
                      <c:pt idx="323">
                        <c:v>22.65</c:v>
                      </c:pt>
                      <c:pt idx="324">
                        <c:v>22.66</c:v>
                      </c:pt>
                      <c:pt idx="325">
                        <c:v>22.67</c:v>
                      </c:pt>
                      <c:pt idx="326">
                        <c:v>22.67</c:v>
                      </c:pt>
                      <c:pt idx="327">
                        <c:v>22.68</c:v>
                      </c:pt>
                      <c:pt idx="328">
                        <c:v>22.69</c:v>
                      </c:pt>
                      <c:pt idx="329">
                        <c:v>22.7</c:v>
                      </c:pt>
                      <c:pt idx="330">
                        <c:v>22.71</c:v>
                      </c:pt>
                      <c:pt idx="331">
                        <c:v>22.71</c:v>
                      </c:pt>
                      <c:pt idx="332">
                        <c:v>22.72</c:v>
                      </c:pt>
                      <c:pt idx="333">
                        <c:v>22.73</c:v>
                      </c:pt>
                      <c:pt idx="334">
                        <c:v>22.74</c:v>
                      </c:pt>
                      <c:pt idx="335">
                        <c:v>22.74</c:v>
                      </c:pt>
                      <c:pt idx="336">
                        <c:v>22.75</c:v>
                      </c:pt>
                      <c:pt idx="337">
                        <c:v>22.76</c:v>
                      </c:pt>
                      <c:pt idx="338">
                        <c:v>22.76</c:v>
                      </c:pt>
                      <c:pt idx="339">
                        <c:v>22.77</c:v>
                      </c:pt>
                      <c:pt idx="340">
                        <c:v>22.77</c:v>
                      </c:pt>
                      <c:pt idx="341">
                        <c:v>22.78</c:v>
                      </c:pt>
                      <c:pt idx="342">
                        <c:v>22.79</c:v>
                      </c:pt>
                      <c:pt idx="343">
                        <c:v>22.79</c:v>
                      </c:pt>
                      <c:pt idx="344">
                        <c:v>22.8</c:v>
                      </c:pt>
                      <c:pt idx="345">
                        <c:v>22.8</c:v>
                      </c:pt>
                      <c:pt idx="346">
                        <c:v>22.81</c:v>
                      </c:pt>
                      <c:pt idx="347">
                        <c:v>22.81</c:v>
                      </c:pt>
                      <c:pt idx="348">
                        <c:v>22.82</c:v>
                      </c:pt>
                      <c:pt idx="349">
                        <c:v>22.82</c:v>
                      </c:pt>
                      <c:pt idx="350">
                        <c:v>22.83</c:v>
                      </c:pt>
                      <c:pt idx="351">
                        <c:v>22.83</c:v>
                      </c:pt>
                      <c:pt idx="352">
                        <c:v>22.84</c:v>
                      </c:pt>
                      <c:pt idx="353">
                        <c:v>22.84</c:v>
                      </c:pt>
                      <c:pt idx="354">
                        <c:v>22.85</c:v>
                      </c:pt>
                      <c:pt idx="355">
                        <c:v>22.85</c:v>
                      </c:pt>
                      <c:pt idx="356">
                        <c:v>22.85</c:v>
                      </c:pt>
                      <c:pt idx="357">
                        <c:v>22.86</c:v>
                      </c:pt>
                      <c:pt idx="358">
                        <c:v>22.86</c:v>
                      </c:pt>
                      <c:pt idx="359">
                        <c:v>22.87</c:v>
                      </c:pt>
                      <c:pt idx="360">
                        <c:v>22.87</c:v>
                      </c:pt>
                      <c:pt idx="361">
                        <c:v>22.87</c:v>
                      </c:pt>
                      <c:pt idx="362">
                        <c:v>22.88</c:v>
                      </c:pt>
                      <c:pt idx="363">
                        <c:v>22.88</c:v>
                      </c:pt>
                      <c:pt idx="364">
                        <c:v>22.88</c:v>
                      </c:pt>
                      <c:pt idx="365">
                        <c:v>22.89</c:v>
                      </c:pt>
                      <c:pt idx="366">
                        <c:v>22.89</c:v>
                      </c:pt>
                      <c:pt idx="367">
                        <c:v>22.89</c:v>
                      </c:pt>
                      <c:pt idx="368">
                        <c:v>22.9</c:v>
                      </c:pt>
                      <c:pt idx="369">
                        <c:v>22.9</c:v>
                      </c:pt>
                      <c:pt idx="370">
                        <c:v>22.9</c:v>
                      </c:pt>
                      <c:pt idx="371">
                        <c:v>22.91</c:v>
                      </c:pt>
                      <c:pt idx="372">
                        <c:v>22.91</c:v>
                      </c:pt>
                      <c:pt idx="373">
                        <c:v>22.91</c:v>
                      </c:pt>
                      <c:pt idx="374">
                        <c:v>22.91</c:v>
                      </c:pt>
                      <c:pt idx="375">
                        <c:v>22.92</c:v>
                      </c:pt>
                      <c:pt idx="376">
                        <c:v>22.92</c:v>
                      </c:pt>
                      <c:pt idx="377">
                        <c:v>22.92</c:v>
                      </c:pt>
                      <c:pt idx="378">
                        <c:v>22.92</c:v>
                      </c:pt>
                      <c:pt idx="379">
                        <c:v>22.93</c:v>
                      </c:pt>
                      <c:pt idx="380">
                        <c:v>22.93</c:v>
                      </c:pt>
                      <c:pt idx="381">
                        <c:v>22.93</c:v>
                      </c:pt>
                      <c:pt idx="382">
                        <c:v>22.93</c:v>
                      </c:pt>
                      <c:pt idx="383">
                        <c:v>22.93</c:v>
                      </c:pt>
                      <c:pt idx="384">
                        <c:v>22.94</c:v>
                      </c:pt>
                      <c:pt idx="385">
                        <c:v>22.94</c:v>
                      </c:pt>
                      <c:pt idx="386">
                        <c:v>22.94</c:v>
                      </c:pt>
                      <c:pt idx="387">
                        <c:v>22.94</c:v>
                      </c:pt>
                      <c:pt idx="388">
                        <c:v>22.94</c:v>
                      </c:pt>
                      <c:pt idx="389">
                        <c:v>22.94</c:v>
                      </c:pt>
                      <c:pt idx="390">
                        <c:v>22.95</c:v>
                      </c:pt>
                      <c:pt idx="391">
                        <c:v>22.95</c:v>
                      </c:pt>
                      <c:pt idx="392">
                        <c:v>22.95</c:v>
                      </c:pt>
                      <c:pt idx="393">
                        <c:v>22.95</c:v>
                      </c:pt>
                      <c:pt idx="394">
                        <c:v>22.95</c:v>
                      </c:pt>
                      <c:pt idx="395">
                        <c:v>22.95</c:v>
                      </c:pt>
                      <c:pt idx="396">
                        <c:v>22.95</c:v>
                      </c:pt>
                      <c:pt idx="397">
                        <c:v>22.96</c:v>
                      </c:pt>
                      <c:pt idx="398">
                        <c:v>22.96</c:v>
                      </c:pt>
                      <c:pt idx="399">
                        <c:v>22.96</c:v>
                      </c:pt>
                      <c:pt idx="400">
                        <c:v>22.96</c:v>
                      </c:pt>
                      <c:pt idx="401">
                        <c:v>22.96</c:v>
                      </c:pt>
                      <c:pt idx="402">
                        <c:v>22.96</c:v>
                      </c:pt>
                      <c:pt idx="403">
                        <c:v>22.96</c:v>
                      </c:pt>
                      <c:pt idx="404">
                        <c:v>22.96</c:v>
                      </c:pt>
                      <c:pt idx="405">
                        <c:v>22.96</c:v>
                      </c:pt>
                      <c:pt idx="406">
                        <c:v>22.96</c:v>
                      </c:pt>
                      <c:pt idx="407">
                        <c:v>22.96</c:v>
                      </c:pt>
                      <c:pt idx="408">
                        <c:v>22.96</c:v>
                      </c:pt>
                      <c:pt idx="409">
                        <c:v>22.97</c:v>
                      </c:pt>
                      <c:pt idx="410">
                        <c:v>22.97</c:v>
                      </c:pt>
                      <c:pt idx="411">
                        <c:v>22.97</c:v>
                      </c:pt>
                      <c:pt idx="412">
                        <c:v>22.97</c:v>
                      </c:pt>
                      <c:pt idx="413">
                        <c:v>22.97</c:v>
                      </c:pt>
                      <c:pt idx="414">
                        <c:v>22.97</c:v>
                      </c:pt>
                      <c:pt idx="415">
                        <c:v>22.97</c:v>
                      </c:pt>
                      <c:pt idx="416">
                        <c:v>22.97</c:v>
                      </c:pt>
                      <c:pt idx="417">
                        <c:v>22.97</c:v>
                      </c:pt>
                      <c:pt idx="418">
                        <c:v>22.97</c:v>
                      </c:pt>
                      <c:pt idx="419">
                        <c:v>22.97</c:v>
                      </c:pt>
                      <c:pt idx="420">
                        <c:v>22.97</c:v>
                      </c:pt>
                      <c:pt idx="421">
                        <c:v>22.97</c:v>
                      </c:pt>
                      <c:pt idx="422">
                        <c:v>22.97</c:v>
                      </c:pt>
                      <c:pt idx="423">
                        <c:v>22.97</c:v>
                      </c:pt>
                      <c:pt idx="424">
                        <c:v>22.97</c:v>
                      </c:pt>
                      <c:pt idx="425">
                        <c:v>22.97</c:v>
                      </c:pt>
                      <c:pt idx="426">
                        <c:v>22.97</c:v>
                      </c:pt>
                      <c:pt idx="427">
                        <c:v>22.97</c:v>
                      </c:pt>
                      <c:pt idx="428">
                        <c:v>22.97</c:v>
                      </c:pt>
                      <c:pt idx="429">
                        <c:v>22.97</c:v>
                      </c:pt>
                      <c:pt idx="430">
                        <c:v>22.97</c:v>
                      </c:pt>
                      <c:pt idx="431">
                        <c:v>22.97</c:v>
                      </c:pt>
                      <c:pt idx="432">
                        <c:v>22.97</c:v>
                      </c:pt>
                      <c:pt idx="433">
                        <c:v>22.97</c:v>
                      </c:pt>
                      <c:pt idx="434">
                        <c:v>22.97</c:v>
                      </c:pt>
                      <c:pt idx="435">
                        <c:v>22.97</c:v>
                      </c:pt>
                      <c:pt idx="436">
                        <c:v>22.97</c:v>
                      </c:pt>
                      <c:pt idx="437">
                        <c:v>22.97</c:v>
                      </c:pt>
                      <c:pt idx="438">
                        <c:v>22.97</c:v>
                      </c:pt>
                      <c:pt idx="439">
                        <c:v>22.97</c:v>
                      </c:pt>
                      <c:pt idx="440">
                        <c:v>22.97</c:v>
                      </c:pt>
                      <c:pt idx="441">
                        <c:v>22.97</c:v>
                      </c:pt>
                      <c:pt idx="442">
                        <c:v>22.97</c:v>
                      </c:pt>
                      <c:pt idx="443">
                        <c:v>22.97</c:v>
                      </c:pt>
                      <c:pt idx="444">
                        <c:v>22.97</c:v>
                      </c:pt>
                      <c:pt idx="445">
                        <c:v>22.97</c:v>
                      </c:pt>
                      <c:pt idx="446">
                        <c:v>22.97</c:v>
                      </c:pt>
                      <c:pt idx="447">
                        <c:v>22.97</c:v>
                      </c:pt>
                      <c:pt idx="448">
                        <c:v>22.97</c:v>
                      </c:pt>
                      <c:pt idx="449">
                        <c:v>22.97</c:v>
                      </c:pt>
                      <c:pt idx="450">
                        <c:v>22.97</c:v>
                      </c:pt>
                      <c:pt idx="451">
                        <c:v>22.97</c:v>
                      </c:pt>
                      <c:pt idx="452">
                        <c:v>22.97</c:v>
                      </c:pt>
                      <c:pt idx="453">
                        <c:v>22.97</c:v>
                      </c:pt>
                      <c:pt idx="454">
                        <c:v>22.97</c:v>
                      </c:pt>
                      <c:pt idx="455">
                        <c:v>22.97</c:v>
                      </c:pt>
                      <c:pt idx="456">
                        <c:v>22.97</c:v>
                      </c:pt>
                      <c:pt idx="457">
                        <c:v>22.97</c:v>
                      </c:pt>
                      <c:pt idx="458">
                        <c:v>22.97</c:v>
                      </c:pt>
                      <c:pt idx="459">
                        <c:v>22.97</c:v>
                      </c:pt>
                      <c:pt idx="460">
                        <c:v>22.97</c:v>
                      </c:pt>
                      <c:pt idx="461">
                        <c:v>22.97</c:v>
                      </c:pt>
                      <c:pt idx="462">
                        <c:v>22.97</c:v>
                      </c:pt>
                      <c:pt idx="463">
                        <c:v>22.97</c:v>
                      </c:pt>
                      <c:pt idx="464">
                        <c:v>22.96</c:v>
                      </c:pt>
                      <c:pt idx="465">
                        <c:v>22.96</c:v>
                      </c:pt>
                      <c:pt idx="466">
                        <c:v>22.96</c:v>
                      </c:pt>
                      <c:pt idx="467">
                        <c:v>22.96</c:v>
                      </c:pt>
                      <c:pt idx="468">
                        <c:v>22.96</c:v>
                      </c:pt>
                      <c:pt idx="469">
                        <c:v>22.96</c:v>
                      </c:pt>
                      <c:pt idx="470">
                        <c:v>22.96</c:v>
                      </c:pt>
                      <c:pt idx="471">
                        <c:v>22.96</c:v>
                      </c:pt>
                      <c:pt idx="472">
                        <c:v>22.96</c:v>
                      </c:pt>
                      <c:pt idx="473">
                        <c:v>22.96</c:v>
                      </c:pt>
                      <c:pt idx="474">
                        <c:v>22.96</c:v>
                      </c:pt>
                      <c:pt idx="475">
                        <c:v>22.96</c:v>
                      </c:pt>
                      <c:pt idx="476">
                        <c:v>22.96</c:v>
                      </c:pt>
                      <c:pt idx="477">
                        <c:v>22.96</c:v>
                      </c:pt>
                      <c:pt idx="478">
                        <c:v>22.96</c:v>
                      </c:pt>
                      <c:pt idx="479">
                        <c:v>22.96</c:v>
                      </c:pt>
                      <c:pt idx="480">
                        <c:v>22.95</c:v>
                      </c:pt>
                      <c:pt idx="481">
                        <c:v>22.95</c:v>
                      </c:pt>
                      <c:pt idx="482">
                        <c:v>22.95</c:v>
                      </c:pt>
                      <c:pt idx="483">
                        <c:v>22.95</c:v>
                      </c:pt>
                      <c:pt idx="484">
                        <c:v>22.95</c:v>
                      </c:pt>
                      <c:pt idx="485">
                        <c:v>22.95</c:v>
                      </c:pt>
                      <c:pt idx="486">
                        <c:v>22.95</c:v>
                      </c:pt>
                      <c:pt idx="487">
                        <c:v>22.95</c:v>
                      </c:pt>
                      <c:pt idx="488">
                        <c:v>22.95</c:v>
                      </c:pt>
                      <c:pt idx="489">
                        <c:v>22.95</c:v>
                      </c:pt>
                      <c:pt idx="490">
                        <c:v>22.95</c:v>
                      </c:pt>
                      <c:pt idx="491">
                        <c:v>22.95</c:v>
                      </c:pt>
                      <c:pt idx="492">
                        <c:v>22.95</c:v>
                      </c:pt>
                      <c:pt idx="493">
                        <c:v>22.95</c:v>
                      </c:pt>
                      <c:pt idx="494">
                        <c:v>22.95</c:v>
                      </c:pt>
                      <c:pt idx="495">
                        <c:v>22.95</c:v>
                      </c:pt>
                      <c:pt idx="496">
                        <c:v>22.95</c:v>
                      </c:pt>
                      <c:pt idx="497">
                        <c:v>22.95</c:v>
                      </c:pt>
                      <c:pt idx="498">
                        <c:v>22.94</c:v>
                      </c:pt>
                      <c:pt idx="499">
                        <c:v>22.94</c:v>
                      </c:pt>
                      <c:pt idx="500">
                        <c:v>22.94</c:v>
                      </c:pt>
                      <c:pt idx="501">
                        <c:v>22.94</c:v>
                      </c:pt>
                      <c:pt idx="502">
                        <c:v>22.94</c:v>
                      </c:pt>
                      <c:pt idx="503">
                        <c:v>22.94</c:v>
                      </c:pt>
                      <c:pt idx="504">
                        <c:v>22.94</c:v>
                      </c:pt>
                      <c:pt idx="505">
                        <c:v>22.94</c:v>
                      </c:pt>
                      <c:pt idx="506">
                        <c:v>22.94</c:v>
                      </c:pt>
                      <c:pt idx="507">
                        <c:v>22.94</c:v>
                      </c:pt>
                      <c:pt idx="508">
                        <c:v>22.94</c:v>
                      </c:pt>
                      <c:pt idx="509">
                        <c:v>22.94</c:v>
                      </c:pt>
                      <c:pt idx="510">
                        <c:v>22.94</c:v>
                      </c:pt>
                      <c:pt idx="511">
                        <c:v>22.94</c:v>
                      </c:pt>
                      <c:pt idx="512">
                        <c:v>22.94</c:v>
                      </c:pt>
                      <c:pt idx="513">
                        <c:v>22.94</c:v>
                      </c:pt>
                      <c:pt idx="514">
                        <c:v>22.94</c:v>
                      </c:pt>
                      <c:pt idx="515">
                        <c:v>22.94</c:v>
                      </c:pt>
                      <c:pt idx="516">
                        <c:v>22.93</c:v>
                      </c:pt>
                      <c:pt idx="517">
                        <c:v>22.93</c:v>
                      </c:pt>
                      <c:pt idx="518">
                        <c:v>22.93</c:v>
                      </c:pt>
                      <c:pt idx="519">
                        <c:v>22.93</c:v>
                      </c:pt>
                      <c:pt idx="520">
                        <c:v>22.93</c:v>
                      </c:pt>
                      <c:pt idx="521">
                        <c:v>22.93</c:v>
                      </c:pt>
                      <c:pt idx="522">
                        <c:v>22.93</c:v>
                      </c:pt>
                      <c:pt idx="523">
                        <c:v>22.93</c:v>
                      </c:pt>
                      <c:pt idx="524">
                        <c:v>22.93</c:v>
                      </c:pt>
                      <c:pt idx="525">
                        <c:v>22.93</c:v>
                      </c:pt>
                      <c:pt idx="526">
                        <c:v>22.93</c:v>
                      </c:pt>
                      <c:pt idx="527">
                        <c:v>22.93</c:v>
                      </c:pt>
                      <c:pt idx="528">
                        <c:v>22.93</c:v>
                      </c:pt>
                      <c:pt idx="529">
                        <c:v>22.93</c:v>
                      </c:pt>
                      <c:pt idx="530">
                        <c:v>22.93</c:v>
                      </c:pt>
                      <c:pt idx="531">
                        <c:v>22.92</c:v>
                      </c:pt>
                      <c:pt idx="532">
                        <c:v>22.92</c:v>
                      </c:pt>
                      <c:pt idx="533">
                        <c:v>22.92</c:v>
                      </c:pt>
                      <c:pt idx="534">
                        <c:v>22.92</c:v>
                      </c:pt>
                      <c:pt idx="535">
                        <c:v>22.92</c:v>
                      </c:pt>
                      <c:pt idx="536">
                        <c:v>22.92</c:v>
                      </c:pt>
                      <c:pt idx="537">
                        <c:v>22.92</c:v>
                      </c:pt>
                      <c:pt idx="538">
                        <c:v>22.92</c:v>
                      </c:pt>
                      <c:pt idx="539">
                        <c:v>22.92</c:v>
                      </c:pt>
                      <c:pt idx="540">
                        <c:v>22.92</c:v>
                      </c:pt>
                      <c:pt idx="541">
                        <c:v>22.92</c:v>
                      </c:pt>
                      <c:pt idx="542">
                        <c:v>22.92</c:v>
                      </c:pt>
                      <c:pt idx="543">
                        <c:v>22.92</c:v>
                      </c:pt>
                      <c:pt idx="544">
                        <c:v>22.92</c:v>
                      </c:pt>
                      <c:pt idx="545">
                        <c:v>22.92</c:v>
                      </c:pt>
                      <c:pt idx="546">
                        <c:v>22.92</c:v>
                      </c:pt>
                      <c:pt idx="547">
                        <c:v>22.92</c:v>
                      </c:pt>
                      <c:pt idx="548">
                        <c:v>22.91</c:v>
                      </c:pt>
                      <c:pt idx="549">
                        <c:v>22.91</c:v>
                      </c:pt>
                      <c:pt idx="550">
                        <c:v>22.91</c:v>
                      </c:pt>
                      <c:pt idx="551">
                        <c:v>22.91</c:v>
                      </c:pt>
                      <c:pt idx="552">
                        <c:v>22.91</c:v>
                      </c:pt>
                      <c:pt idx="553">
                        <c:v>22.91</c:v>
                      </c:pt>
                      <c:pt idx="554">
                        <c:v>22.91</c:v>
                      </c:pt>
                      <c:pt idx="555">
                        <c:v>22.91</c:v>
                      </c:pt>
                      <c:pt idx="556">
                        <c:v>22.91</c:v>
                      </c:pt>
                      <c:pt idx="557">
                        <c:v>22.91</c:v>
                      </c:pt>
                      <c:pt idx="558">
                        <c:v>22.91</c:v>
                      </c:pt>
                      <c:pt idx="559">
                        <c:v>22.91</c:v>
                      </c:pt>
                      <c:pt idx="560">
                        <c:v>22.91</c:v>
                      </c:pt>
                      <c:pt idx="561">
                        <c:v>22.91</c:v>
                      </c:pt>
                      <c:pt idx="562">
                        <c:v>22.91</c:v>
                      </c:pt>
                      <c:pt idx="563">
                        <c:v>22.91</c:v>
                      </c:pt>
                      <c:pt idx="564">
                        <c:v>22.91</c:v>
                      </c:pt>
                      <c:pt idx="565">
                        <c:v>22.91</c:v>
                      </c:pt>
                      <c:pt idx="566">
                        <c:v>22.91</c:v>
                      </c:pt>
                      <c:pt idx="567">
                        <c:v>22.9</c:v>
                      </c:pt>
                      <c:pt idx="568">
                        <c:v>22.9</c:v>
                      </c:pt>
                      <c:pt idx="569">
                        <c:v>22.9</c:v>
                      </c:pt>
                      <c:pt idx="570">
                        <c:v>22.9</c:v>
                      </c:pt>
                      <c:pt idx="571">
                        <c:v>22.9</c:v>
                      </c:pt>
                      <c:pt idx="572">
                        <c:v>22.9</c:v>
                      </c:pt>
                      <c:pt idx="573">
                        <c:v>22.9</c:v>
                      </c:pt>
                      <c:pt idx="574">
                        <c:v>22.9</c:v>
                      </c:pt>
                      <c:pt idx="575">
                        <c:v>22.9</c:v>
                      </c:pt>
                      <c:pt idx="576">
                        <c:v>22.9</c:v>
                      </c:pt>
                      <c:pt idx="577">
                        <c:v>22.9</c:v>
                      </c:pt>
                      <c:pt idx="578">
                        <c:v>22.9</c:v>
                      </c:pt>
                      <c:pt idx="579">
                        <c:v>22.9</c:v>
                      </c:pt>
                      <c:pt idx="580">
                        <c:v>22.9</c:v>
                      </c:pt>
                      <c:pt idx="581">
                        <c:v>22.9</c:v>
                      </c:pt>
                      <c:pt idx="582">
                        <c:v>22.9</c:v>
                      </c:pt>
                      <c:pt idx="583">
                        <c:v>22.9</c:v>
                      </c:pt>
                      <c:pt idx="584">
                        <c:v>22.9</c:v>
                      </c:pt>
                      <c:pt idx="585">
                        <c:v>22.9</c:v>
                      </c:pt>
                      <c:pt idx="586">
                        <c:v>22.89</c:v>
                      </c:pt>
                      <c:pt idx="587">
                        <c:v>22.89</c:v>
                      </c:pt>
                      <c:pt idx="588">
                        <c:v>22.89</c:v>
                      </c:pt>
                      <c:pt idx="589">
                        <c:v>22.89</c:v>
                      </c:pt>
                      <c:pt idx="590">
                        <c:v>22.89</c:v>
                      </c:pt>
                      <c:pt idx="591">
                        <c:v>22.89</c:v>
                      </c:pt>
                      <c:pt idx="592">
                        <c:v>22.89</c:v>
                      </c:pt>
                      <c:pt idx="593">
                        <c:v>22.89</c:v>
                      </c:pt>
                      <c:pt idx="594">
                        <c:v>22.89</c:v>
                      </c:pt>
                      <c:pt idx="595">
                        <c:v>22.89</c:v>
                      </c:pt>
                      <c:pt idx="596">
                        <c:v>22.89</c:v>
                      </c:pt>
                      <c:pt idx="597">
                        <c:v>22.89</c:v>
                      </c:pt>
                      <c:pt idx="598">
                        <c:v>22.89</c:v>
                      </c:pt>
                      <c:pt idx="599">
                        <c:v>22.89</c:v>
                      </c:pt>
                      <c:pt idx="600">
                        <c:v>22.89</c:v>
                      </c:pt>
                      <c:pt idx="601">
                        <c:v>22.89</c:v>
                      </c:pt>
                      <c:pt idx="602">
                        <c:v>22.88</c:v>
                      </c:pt>
                      <c:pt idx="603">
                        <c:v>22.88</c:v>
                      </c:pt>
                      <c:pt idx="604">
                        <c:v>22.88</c:v>
                      </c:pt>
                      <c:pt idx="605">
                        <c:v>22.88</c:v>
                      </c:pt>
                      <c:pt idx="606">
                        <c:v>22.88</c:v>
                      </c:pt>
                      <c:pt idx="607">
                        <c:v>22.88</c:v>
                      </c:pt>
                      <c:pt idx="608">
                        <c:v>22.88</c:v>
                      </c:pt>
                      <c:pt idx="609">
                        <c:v>22.88</c:v>
                      </c:pt>
                      <c:pt idx="610">
                        <c:v>22.88</c:v>
                      </c:pt>
                      <c:pt idx="611">
                        <c:v>22.88</c:v>
                      </c:pt>
                      <c:pt idx="612">
                        <c:v>22.88</c:v>
                      </c:pt>
                      <c:pt idx="613">
                        <c:v>22.88</c:v>
                      </c:pt>
                      <c:pt idx="614">
                        <c:v>22.88</c:v>
                      </c:pt>
                      <c:pt idx="615">
                        <c:v>22.88</c:v>
                      </c:pt>
                      <c:pt idx="616">
                        <c:v>22.88</c:v>
                      </c:pt>
                      <c:pt idx="617">
                        <c:v>22.88</c:v>
                      </c:pt>
                      <c:pt idx="618">
                        <c:v>22.88</c:v>
                      </c:pt>
                      <c:pt idx="619">
                        <c:v>22.88</c:v>
                      </c:pt>
                      <c:pt idx="620">
                        <c:v>22.88</c:v>
                      </c:pt>
                      <c:pt idx="621">
                        <c:v>22.88</c:v>
                      </c:pt>
                      <c:pt idx="622">
                        <c:v>22.88</c:v>
                      </c:pt>
                      <c:pt idx="623">
                        <c:v>22.88</c:v>
                      </c:pt>
                      <c:pt idx="624">
                        <c:v>22.88</c:v>
                      </c:pt>
                      <c:pt idx="625">
                        <c:v>22.88</c:v>
                      </c:pt>
                      <c:pt idx="626">
                        <c:v>22.88</c:v>
                      </c:pt>
                      <c:pt idx="627">
                        <c:v>22.88</c:v>
                      </c:pt>
                      <c:pt idx="628">
                        <c:v>22.88</c:v>
                      </c:pt>
                      <c:pt idx="629">
                        <c:v>22.87</c:v>
                      </c:pt>
                      <c:pt idx="630">
                        <c:v>22.88</c:v>
                      </c:pt>
                      <c:pt idx="631">
                        <c:v>22.87</c:v>
                      </c:pt>
                      <c:pt idx="632">
                        <c:v>22.87</c:v>
                      </c:pt>
                      <c:pt idx="633">
                        <c:v>22.87</c:v>
                      </c:pt>
                      <c:pt idx="634">
                        <c:v>22.87</c:v>
                      </c:pt>
                      <c:pt idx="635">
                        <c:v>22.87</c:v>
                      </c:pt>
                      <c:pt idx="636">
                        <c:v>22.87</c:v>
                      </c:pt>
                      <c:pt idx="637">
                        <c:v>22.87</c:v>
                      </c:pt>
                      <c:pt idx="638">
                        <c:v>22.87</c:v>
                      </c:pt>
                      <c:pt idx="639">
                        <c:v>22.87</c:v>
                      </c:pt>
                      <c:pt idx="640">
                        <c:v>22.87</c:v>
                      </c:pt>
                      <c:pt idx="641">
                        <c:v>22.87</c:v>
                      </c:pt>
                      <c:pt idx="642">
                        <c:v>22.87</c:v>
                      </c:pt>
                      <c:pt idx="643">
                        <c:v>22.87</c:v>
                      </c:pt>
                      <c:pt idx="644">
                        <c:v>22.87</c:v>
                      </c:pt>
                      <c:pt idx="645">
                        <c:v>22.87</c:v>
                      </c:pt>
                      <c:pt idx="646">
                        <c:v>22.87</c:v>
                      </c:pt>
                      <c:pt idx="647">
                        <c:v>22.87</c:v>
                      </c:pt>
                      <c:pt idx="648">
                        <c:v>22.87</c:v>
                      </c:pt>
                      <c:pt idx="649">
                        <c:v>22.87</c:v>
                      </c:pt>
                      <c:pt idx="650">
                        <c:v>22.87</c:v>
                      </c:pt>
                      <c:pt idx="651">
                        <c:v>22.87</c:v>
                      </c:pt>
                      <c:pt idx="652">
                        <c:v>22.86</c:v>
                      </c:pt>
                      <c:pt idx="653">
                        <c:v>22.86</c:v>
                      </c:pt>
                      <c:pt idx="654">
                        <c:v>22.86</c:v>
                      </c:pt>
                      <c:pt idx="655">
                        <c:v>22.86</c:v>
                      </c:pt>
                      <c:pt idx="656">
                        <c:v>22.86</c:v>
                      </c:pt>
                      <c:pt idx="657">
                        <c:v>22.86</c:v>
                      </c:pt>
                      <c:pt idx="658">
                        <c:v>22.86</c:v>
                      </c:pt>
                      <c:pt idx="659">
                        <c:v>22.86</c:v>
                      </c:pt>
                      <c:pt idx="660">
                        <c:v>22.86</c:v>
                      </c:pt>
                      <c:pt idx="661">
                        <c:v>22.86</c:v>
                      </c:pt>
                      <c:pt idx="662">
                        <c:v>22.86</c:v>
                      </c:pt>
                      <c:pt idx="663">
                        <c:v>22.86</c:v>
                      </c:pt>
                      <c:pt idx="664">
                        <c:v>22.86</c:v>
                      </c:pt>
                      <c:pt idx="665">
                        <c:v>22.86</c:v>
                      </c:pt>
                      <c:pt idx="666">
                        <c:v>22.86</c:v>
                      </c:pt>
                      <c:pt idx="667">
                        <c:v>22.86</c:v>
                      </c:pt>
                      <c:pt idx="668">
                        <c:v>22.86</c:v>
                      </c:pt>
                      <c:pt idx="669">
                        <c:v>22.86</c:v>
                      </c:pt>
                      <c:pt idx="670">
                        <c:v>22.86</c:v>
                      </c:pt>
                      <c:pt idx="671">
                        <c:v>22.86</c:v>
                      </c:pt>
                      <c:pt idx="672">
                        <c:v>22.86</c:v>
                      </c:pt>
                      <c:pt idx="673">
                        <c:v>22.86</c:v>
                      </c:pt>
                      <c:pt idx="674">
                        <c:v>22.86</c:v>
                      </c:pt>
                      <c:pt idx="675">
                        <c:v>22.86</c:v>
                      </c:pt>
                      <c:pt idx="676">
                        <c:v>22.86</c:v>
                      </c:pt>
                      <c:pt idx="677">
                        <c:v>22.85</c:v>
                      </c:pt>
                      <c:pt idx="678">
                        <c:v>22.85</c:v>
                      </c:pt>
                      <c:pt idx="679">
                        <c:v>22.85</c:v>
                      </c:pt>
                      <c:pt idx="680">
                        <c:v>22.85</c:v>
                      </c:pt>
                      <c:pt idx="681">
                        <c:v>22.85</c:v>
                      </c:pt>
                      <c:pt idx="682">
                        <c:v>22.85</c:v>
                      </c:pt>
                      <c:pt idx="683">
                        <c:v>22.85</c:v>
                      </c:pt>
                      <c:pt idx="684">
                        <c:v>22.85</c:v>
                      </c:pt>
                      <c:pt idx="685">
                        <c:v>22.85</c:v>
                      </c:pt>
                      <c:pt idx="686">
                        <c:v>22.85</c:v>
                      </c:pt>
                      <c:pt idx="687">
                        <c:v>22.85</c:v>
                      </c:pt>
                      <c:pt idx="688">
                        <c:v>22.85</c:v>
                      </c:pt>
                      <c:pt idx="689">
                        <c:v>22.85</c:v>
                      </c:pt>
                      <c:pt idx="690">
                        <c:v>22.85</c:v>
                      </c:pt>
                      <c:pt idx="691">
                        <c:v>22.85</c:v>
                      </c:pt>
                      <c:pt idx="692">
                        <c:v>22.85</c:v>
                      </c:pt>
                      <c:pt idx="693">
                        <c:v>22.85</c:v>
                      </c:pt>
                      <c:pt idx="694">
                        <c:v>22.85</c:v>
                      </c:pt>
                      <c:pt idx="695">
                        <c:v>22.85</c:v>
                      </c:pt>
                      <c:pt idx="696">
                        <c:v>22.85</c:v>
                      </c:pt>
                      <c:pt idx="697">
                        <c:v>22.85</c:v>
                      </c:pt>
                      <c:pt idx="698">
                        <c:v>22.85</c:v>
                      </c:pt>
                      <c:pt idx="699">
                        <c:v>22.85</c:v>
                      </c:pt>
                      <c:pt idx="700">
                        <c:v>22.85</c:v>
                      </c:pt>
                      <c:pt idx="701">
                        <c:v>22.85</c:v>
                      </c:pt>
                      <c:pt idx="702">
                        <c:v>22.85</c:v>
                      </c:pt>
                      <c:pt idx="703">
                        <c:v>22.85</c:v>
                      </c:pt>
                      <c:pt idx="704">
                        <c:v>22.85</c:v>
                      </c:pt>
                      <c:pt idx="705">
                        <c:v>22.84</c:v>
                      </c:pt>
                      <c:pt idx="706">
                        <c:v>22.84</c:v>
                      </c:pt>
                      <c:pt idx="707">
                        <c:v>22.84</c:v>
                      </c:pt>
                      <c:pt idx="708">
                        <c:v>22.84</c:v>
                      </c:pt>
                      <c:pt idx="709">
                        <c:v>22.84</c:v>
                      </c:pt>
                      <c:pt idx="710">
                        <c:v>22.84</c:v>
                      </c:pt>
                      <c:pt idx="711">
                        <c:v>22.84</c:v>
                      </c:pt>
                      <c:pt idx="712">
                        <c:v>22.84</c:v>
                      </c:pt>
                      <c:pt idx="713">
                        <c:v>22.84</c:v>
                      </c:pt>
                      <c:pt idx="714">
                        <c:v>22.84</c:v>
                      </c:pt>
                      <c:pt idx="715">
                        <c:v>22.84</c:v>
                      </c:pt>
                      <c:pt idx="716">
                        <c:v>22.84</c:v>
                      </c:pt>
                      <c:pt idx="717">
                        <c:v>22.84</c:v>
                      </c:pt>
                      <c:pt idx="718">
                        <c:v>22.84</c:v>
                      </c:pt>
                      <c:pt idx="719">
                        <c:v>22.84</c:v>
                      </c:pt>
                      <c:pt idx="720">
                        <c:v>22.84</c:v>
                      </c:pt>
                      <c:pt idx="721">
                        <c:v>22.84</c:v>
                      </c:pt>
                      <c:pt idx="722">
                        <c:v>22.84</c:v>
                      </c:pt>
                      <c:pt idx="723">
                        <c:v>22.84</c:v>
                      </c:pt>
                      <c:pt idx="724">
                        <c:v>22.84</c:v>
                      </c:pt>
                      <c:pt idx="725">
                        <c:v>22.84</c:v>
                      </c:pt>
                      <c:pt idx="726">
                        <c:v>22.84</c:v>
                      </c:pt>
                      <c:pt idx="727">
                        <c:v>22.84</c:v>
                      </c:pt>
                      <c:pt idx="728">
                        <c:v>22.84</c:v>
                      </c:pt>
                      <c:pt idx="729">
                        <c:v>22.84</c:v>
                      </c:pt>
                      <c:pt idx="730">
                        <c:v>22.83</c:v>
                      </c:pt>
                      <c:pt idx="731">
                        <c:v>22.83</c:v>
                      </c:pt>
                      <c:pt idx="732">
                        <c:v>22.83</c:v>
                      </c:pt>
                      <c:pt idx="733">
                        <c:v>22.83</c:v>
                      </c:pt>
                      <c:pt idx="734">
                        <c:v>22.83</c:v>
                      </c:pt>
                      <c:pt idx="735">
                        <c:v>22.83</c:v>
                      </c:pt>
                      <c:pt idx="736">
                        <c:v>22.83</c:v>
                      </c:pt>
                      <c:pt idx="737">
                        <c:v>22.83</c:v>
                      </c:pt>
                      <c:pt idx="738">
                        <c:v>22.83</c:v>
                      </c:pt>
                      <c:pt idx="739">
                        <c:v>22.83</c:v>
                      </c:pt>
                      <c:pt idx="740">
                        <c:v>22.83</c:v>
                      </c:pt>
                      <c:pt idx="741">
                        <c:v>22.83</c:v>
                      </c:pt>
                      <c:pt idx="742">
                        <c:v>22.83</c:v>
                      </c:pt>
                      <c:pt idx="743">
                        <c:v>22.83</c:v>
                      </c:pt>
                      <c:pt idx="744">
                        <c:v>22.83</c:v>
                      </c:pt>
                      <c:pt idx="745">
                        <c:v>22.83</c:v>
                      </c:pt>
                      <c:pt idx="746">
                        <c:v>22.83</c:v>
                      </c:pt>
                      <c:pt idx="747">
                        <c:v>22.83</c:v>
                      </c:pt>
                      <c:pt idx="748">
                        <c:v>22.83</c:v>
                      </c:pt>
                      <c:pt idx="749">
                        <c:v>22.83</c:v>
                      </c:pt>
                      <c:pt idx="750">
                        <c:v>22.83</c:v>
                      </c:pt>
                      <c:pt idx="751">
                        <c:v>22.83</c:v>
                      </c:pt>
                      <c:pt idx="752">
                        <c:v>22.83</c:v>
                      </c:pt>
                      <c:pt idx="753">
                        <c:v>22.83</c:v>
                      </c:pt>
                      <c:pt idx="754">
                        <c:v>22.83</c:v>
                      </c:pt>
                      <c:pt idx="755">
                        <c:v>22.83</c:v>
                      </c:pt>
                      <c:pt idx="756">
                        <c:v>22.83</c:v>
                      </c:pt>
                      <c:pt idx="757">
                        <c:v>22.83</c:v>
                      </c:pt>
                      <c:pt idx="758">
                        <c:v>22.83</c:v>
                      </c:pt>
                      <c:pt idx="759">
                        <c:v>22.82</c:v>
                      </c:pt>
                      <c:pt idx="760">
                        <c:v>22.82</c:v>
                      </c:pt>
                      <c:pt idx="761">
                        <c:v>22.82</c:v>
                      </c:pt>
                      <c:pt idx="762">
                        <c:v>22.82</c:v>
                      </c:pt>
                      <c:pt idx="763">
                        <c:v>22.82</c:v>
                      </c:pt>
                      <c:pt idx="764">
                        <c:v>22.82</c:v>
                      </c:pt>
                      <c:pt idx="765">
                        <c:v>22.82</c:v>
                      </c:pt>
                      <c:pt idx="766">
                        <c:v>22.82</c:v>
                      </c:pt>
                      <c:pt idx="767">
                        <c:v>22.82</c:v>
                      </c:pt>
                      <c:pt idx="768">
                        <c:v>22.82</c:v>
                      </c:pt>
                      <c:pt idx="769">
                        <c:v>22.82</c:v>
                      </c:pt>
                      <c:pt idx="770">
                        <c:v>22.82</c:v>
                      </c:pt>
                      <c:pt idx="771">
                        <c:v>22.82</c:v>
                      </c:pt>
                      <c:pt idx="772">
                        <c:v>22.82</c:v>
                      </c:pt>
                      <c:pt idx="773">
                        <c:v>22.82</c:v>
                      </c:pt>
                      <c:pt idx="774">
                        <c:v>22.82</c:v>
                      </c:pt>
                      <c:pt idx="775">
                        <c:v>22.82</c:v>
                      </c:pt>
                      <c:pt idx="776">
                        <c:v>22.82</c:v>
                      </c:pt>
                      <c:pt idx="777">
                        <c:v>22.82</c:v>
                      </c:pt>
                      <c:pt idx="778">
                        <c:v>22.82</c:v>
                      </c:pt>
                      <c:pt idx="779">
                        <c:v>22.82</c:v>
                      </c:pt>
                      <c:pt idx="780">
                        <c:v>22.82</c:v>
                      </c:pt>
                      <c:pt idx="781">
                        <c:v>22.82</c:v>
                      </c:pt>
                      <c:pt idx="782">
                        <c:v>22.82</c:v>
                      </c:pt>
                      <c:pt idx="783">
                        <c:v>22.82</c:v>
                      </c:pt>
                      <c:pt idx="784">
                        <c:v>22.82</c:v>
                      </c:pt>
                      <c:pt idx="785">
                        <c:v>22.82</c:v>
                      </c:pt>
                      <c:pt idx="786">
                        <c:v>22.82</c:v>
                      </c:pt>
                      <c:pt idx="787">
                        <c:v>22.82</c:v>
                      </c:pt>
                      <c:pt idx="788">
                        <c:v>22.82</c:v>
                      </c:pt>
                      <c:pt idx="789">
                        <c:v>22.81</c:v>
                      </c:pt>
                      <c:pt idx="790">
                        <c:v>22.81</c:v>
                      </c:pt>
                      <c:pt idx="791">
                        <c:v>22.81</c:v>
                      </c:pt>
                      <c:pt idx="792">
                        <c:v>22.81</c:v>
                      </c:pt>
                      <c:pt idx="793">
                        <c:v>22.81</c:v>
                      </c:pt>
                      <c:pt idx="794">
                        <c:v>22.81</c:v>
                      </c:pt>
                      <c:pt idx="795">
                        <c:v>22.81</c:v>
                      </c:pt>
                      <c:pt idx="796">
                        <c:v>22.81</c:v>
                      </c:pt>
                      <c:pt idx="797">
                        <c:v>22.81</c:v>
                      </c:pt>
                      <c:pt idx="798">
                        <c:v>22.81</c:v>
                      </c:pt>
                      <c:pt idx="799">
                        <c:v>22.81</c:v>
                      </c:pt>
                    </c:numCache>
                  </c:numRef>
                </c:yVal>
                <c:smooth val="0"/>
                <c:extLst xmlns:c15="http://schemas.microsoft.com/office/drawing/2012/chart">
                  <c:ext xmlns:c16="http://schemas.microsoft.com/office/drawing/2014/chart" uri="{C3380CC4-5D6E-409C-BE32-E72D297353CC}">
                    <c16:uniqueId val="{0000000F-CE37-484E-875F-A7440BAA942C}"/>
                  </c:ext>
                </c:extLst>
              </c15:ser>
            </c15:filteredScatterSeries>
          </c:ext>
        </c:extLst>
      </c:scatterChart>
      <c:valAx>
        <c:axId val="202376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Zeit [Minuten]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2380336"/>
        <c:crosses val="autoZero"/>
        <c:crossBetween val="midCat"/>
      </c:valAx>
      <c:valAx>
        <c:axId val="20238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Drehmoment [dNm]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2376808"/>
        <c:crosses val="autoZero"/>
        <c:crossBetween val="midCat"/>
      </c:valAx>
      <c:spPr>
        <a:noFill/>
        <a:ln>
          <a:noFill/>
        </a:ln>
        <a:effectLst/>
      </c:spPr>
    </c:plotArea>
    <c:legend>
      <c:legendPos val="r"/>
      <c:layout>
        <c:manualLayout>
          <c:xMode val="edge"/>
          <c:yMode val="edge"/>
          <c:x val="0.86186613145734614"/>
          <c:y val="0.11619140559040712"/>
          <c:w val="0.12842984589226808"/>
          <c:h val="0.570495838770253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CA06C9-E902-460E-818C-D26D2D6F8894}" type="datetimeFigureOut">
              <a:rPr lang="de-DE" smtClean="0"/>
              <a:t>19.06.2023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C1D1DE-3A2A-4D8B-8026-C5542E3AF9BA}" type="slidenum">
              <a:rPr lang="de-DE" smtClean="0"/>
              <a:t>‹Nr.›</a:t>
            </a:fld>
            <a:endParaRPr lang="de-DE"/>
          </a:p>
        </p:txBody>
      </p:sp>
    </p:spTree>
    <p:extLst>
      <p:ext uri="{BB962C8B-B14F-4D97-AF65-F5344CB8AC3E}">
        <p14:creationId xmlns:p14="http://schemas.microsoft.com/office/powerpoint/2010/main" val="386254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6D981-3C55-6149-92E3-C6A4E8A2E9A4}" type="datetimeFigureOut">
              <a:rPr lang="de-DE" smtClean="0"/>
              <a:t>19.06.2023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210B-E46B-104D-959F-20694ACD8345}" type="slidenum">
              <a:rPr lang="de-DE" smtClean="0"/>
              <a:t>‹Nr.›</a:t>
            </a:fld>
            <a:endParaRPr lang="de-DE"/>
          </a:p>
        </p:txBody>
      </p:sp>
    </p:spTree>
    <p:extLst>
      <p:ext uri="{BB962C8B-B14F-4D97-AF65-F5344CB8AC3E}">
        <p14:creationId xmlns:p14="http://schemas.microsoft.com/office/powerpoint/2010/main" val="1320469080"/>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09210B-E46B-104D-959F-20694ACD8345}" type="slidenum">
              <a:rPr lang="de-DE" smtClean="0"/>
              <a:t>1</a:t>
            </a:fld>
            <a:endParaRPr lang="de-DE"/>
          </a:p>
        </p:txBody>
      </p:sp>
    </p:spTree>
    <p:extLst>
      <p:ext uri="{BB962C8B-B14F-4D97-AF65-F5344CB8AC3E}">
        <p14:creationId xmlns:p14="http://schemas.microsoft.com/office/powerpoint/2010/main" val="25083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09210B-E46B-104D-959F-20694ACD8345}" type="slidenum">
              <a:rPr lang="de-DE" smtClean="0"/>
              <a:t>17</a:t>
            </a:fld>
            <a:endParaRPr lang="de-DE"/>
          </a:p>
        </p:txBody>
      </p:sp>
    </p:spTree>
    <p:extLst>
      <p:ext uri="{BB962C8B-B14F-4D97-AF65-F5344CB8AC3E}">
        <p14:creationId xmlns:p14="http://schemas.microsoft.com/office/powerpoint/2010/main" val="152560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Fußzeilenplatzhalter 4"/>
          <p:cNvSpPr>
            <a:spLocks noGrp="1"/>
          </p:cNvSpPr>
          <p:nvPr>
            <p:ph type="ftr" sz="quarter" idx="4294967295"/>
          </p:nvPr>
        </p:nvSpPr>
        <p:spPr>
          <a:xfrm>
            <a:off x="478709" y="4640364"/>
            <a:ext cx="1269472" cy="199966"/>
          </a:xfrm>
          <a:prstGeom prst="rect">
            <a:avLst/>
          </a:prstGeom>
        </p:spPr>
        <p:txBody>
          <a:bodyPr vert="horz" lIns="0" tIns="0" rIns="0" bIns="0" rtlCol="0" anchor="ctr"/>
          <a:lstStyle>
            <a:lvl1pPr algn="l">
              <a:defRPr sz="800" b="0">
                <a:solidFill>
                  <a:schemeClr val="bg1">
                    <a:lumMod val="50000"/>
                  </a:schemeClr>
                </a:solidFill>
              </a:defRPr>
            </a:lvl1pPr>
          </a:lstStyle>
          <a:p>
            <a:r>
              <a:rPr lang="de-DE" sz="900" dirty="0">
                <a:latin typeface="Arial" charset="0"/>
                <a:ea typeface="Arial" charset="0"/>
                <a:cs typeface="Arial" charset="0"/>
              </a:rPr>
              <a:t>Imagepräsentation 2019</a:t>
            </a:r>
          </a:p>
        </p:txBody>
      </p:sp>
      <p:sp>
        <p:nvSpPr>
          <p:cNvPr id="8" name="Foliennummernplatzhalter 5"/>
          <p:cNvSpPr>
            <a:spLocks noGrp="1"/>
          </p:cNvSpPr>
          <p:nvPr>
            <p:ph type="sldNum" sz="quarter" idx="4294967295"/>
          </p:nvPr>
        </p:nvSpPr>
        <p:spPr>
          <a:xfrm>
            <a:off x="1748181" y="4640364"/>
            <a:ext cx="731123" cy="199966"/>
          </a:xfrm>
          <a:prstGeom prst="rect">
            <a:avLst/>
          </a:prstGeom>
        </p:spPr>
        <p:txBody>
          <a:bodyPr vert="horz" lIns="0" tIns="0" rIns="0" bIns="0" rtlCol="0" anchor="ctr"/>
          <a:lstStyle>
            <a:lvl1pPr algn="ctr">
              <a:defRPr lang="de-DE" sz="800" b="0" smtClean="0">
                <a:solidFill>
                  <a:schemeClr val="bg1">
                    <a:lumMod val="50000"/>
                  </a:schemeClr>
                </a:solidFill>
              </a:defRPr>
            </a:lvl1pPr>
          </a:lstStyle>
          <a:p>
            <a:r>
              <a:rPr lang="de-DE" sz="900" b="1" dirty="0">
                <a:solidFill>
                  <a:srgbClr val="C00000"/>
                </a:solidFill>
                <a:latin typeface="Arial" charset="0"/>
                <a:ea typeface="Arial" charset="0"/>
                <a:cs typeface="Arial" charset="0"/>
              </a:rPr>
              <a:t>Slide </a:t>
            </a:r>
            <a:fld id="{49F7A9E2-D88C-4700-BF03-417065151663}" type="slidenum">
              <a:rPr sz="900" b="1" smtClean="0">
                <a:solidFill>
                  <a:srgbClr val="C00000"/>
                </a:solidFill>
                <a:latin typeface="Arial" charset="0"/>
                <a:ea typeface="Arial" charset="0"/>
                <a:cs typeface="Arial" charset="0"/>
              </a:rPr>
              <a:pPr/>
              <a:t>‹Nr.›</a:t>
            </a:fld>
            <a:endParaRPr sz="900" b="1" dirty="0">
              <a:solidFill>
                <a:srgbClr val="C00000"/>
              </a:solidFill>
              <a:latin typeface="Arial" charset="0"/>
              <a:ea typeface="Arial" charset="0"/>
              <a:cs typeface="Arial" charset="0"/>
            </a:endParaRPr>
          </a:p>
        </p:txBody>
      </p:sp>
      <p:sp>
        <p:nvSpPr>
          <p:cNvPr id="9" name="Datumsplatzhalter 10"/>
          <p:cNvSpPr>
            <a:spLocks noGrp="1"/>
          </p:cNvSpPr>
          <p:nvPr>
            <p:ph type="dt" sz="half" idx="4294967295"/>
          </p:nvPr>
        </p:nvSpPr>
        <p:spPr>
          <a:xfrm>
            <a:off x="2479304" y="4640364"/>
            <a:ext cx="882417" cy="199966"/>
          </a:xfrm>
          <a:prstGeom prst="rect">
            <a:avLst/>
          </a:prstGeom>
        </p:spPr>
        <p:txBody>
          <a:bodyPr vert="horz" lIns="0" tIns="0" rIns="0" bIns="0" rtlCol="0" anchor="ctr"/>
          <a:lstStyle>
            <a:lvl1pPr>
              <a:defRPr lang="de-DE" sz="800" b="0" smtClean="0">
                <a:solidFill>
                  <a:schemeClr val="bg1">
                    <a:lumMod val="50000"/>
                  </a:schemeClr>
                </a:solidFill>
              </a:defRPr>
            </a:lvl1pPr>
          </a:lstStyle>
          <a:p>
            <a:fld id="{C9B3D938-AA89-4E0C-A319-9815B389361D}" type="datetime1">
              <a:rPr lang="de-DE" sz="900" smtClean="0">
                <a:latin typeface="Arial" charset="0"/>
                <a:ea typeface="Arial" charset="0"/>
                <a:cs typeface="Arial" charset="0"/>
              </a:rPr>
              <a:t>19.06.2023</a:t>
            </a:fld>
            <a:endParaRPr lang="de-DE" sz="900" dirty="0">
              <a:latin typeface="Arial" charset="0"/>
              <a:ea typeface="Arial" charset="0"/>
              <a:cs typeface="Arial" charset="0"/>
            </a:endParaRPr>
          </a:p>
        </p:txBody>
      </p:sp>
      <p:sp>
        <p:nvSpPr>
          <p:cNvPr id="11" name="Freihandform: Form 11">
            <a:extLst>
              <a:ext uri="{FF2B5EF4-FFF2-40B4-BE49-F238E27FC236}">
                <a16:creationId xmlns:a16="http://schemas.microsoft.com/office/drawing/2014/main" id="{B4881B18-CBE5-2F49-97E7-9BDEE0A94DDC}"/>
              </a:ext>
            </a:extLst>
          </p:cNvPr>
          <p:cNvSpPr/>
          <p:nvPr userDrawn="1"/>
        </p:nvSpPr>
        <p:spPr>
          <a:xfrm>
            <a:off x="0" y="4252160"/>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800" b="0" i="0" dirty="0">
              <a:latin typeface="Arial" charset="0"/>
            </a:endParaRPr>
          </a:p>
        </p:txBody>
      </p:sp>
      <p:sp>
        <p:nvSpPr>
          <p:cNvPr id="12" name="object 7"/>
          <p:cNvSpPr/>
          <p:nvPr userDrawn="1"/>
        </p:nvSpPr>
        <p:spPr>
          <a:xfrm>
            <a:off x="300239" y="4688911"/>
            <a:ext cx="102870" cy="102870"/>
          </a:xfrm>
          <a:custGeom>
            <a:avLst/>
            <a:gdLst/>
            <a:ahLst/>
            <a:cxnLst/>
            <a:rect l="l" t="t" r="r" b="b"/>
            <a:pathLst>
              <a:path w="102870" h="102869">
                <a:moveTo>
                  <a:pt x="51346" y="0"/>
                </a:moveTo>
                <a:lnTo>
                  <a:pt x="31359" y="4034"/>
                </a:lnTo>
                <a:lnTo>
                  <a:pt x="15038" y="15038"/>
                </a:lnTo>
                <a:lnTo>
                  <a:pt x="4034" y="31359"/>
                </a:lnTo>
                <a:lnTo>
                  <a:pt x="0" y="51346"/>
                </a:lnTo>
                <a:lnTo>
                  <a:pt x="4034" y="71332"/>
                </a:lnTo>
                <a:lnTo>
                  <a:pt x="15038" y="87653"/>
                </a:lnTo>
                <a:lnTo>
                  <a:pt x="31359" y="98657"/>
                </a:lnTo>
                <a:lnTo>
                  <a:pt x="51346" y="102692"/>
                </a:lnTo>
                <a:lnTo>
                  <a:pt x="71332" y="98657"/>
                </a:lnTo>
                <a:lnTo>
                  <a:pt x="87653" y="87653"/>
                </a:lnTo>
                <a:lnTo>
                  <a:pt x="98657" y="71332"/>
                </a:lnTo>
                <a:lnTo>
                  <a:pt x="102692" y="51346"/>
                </a:lnTo>
                <a:lnTo>
                  <a:pt x="98657" y="31359"/>
                </a:lnTo>
                <a:lnTo>
                  <a:pt x="87653" y="15038"/>
                </a:lnTo>
                <a:lnTo>
                  <a:pt x="71332" y="4034"/>
                </a:lnTo>
                <a:lnTo>
                  <a:pt x="51346" y="0"/>
                </a:lnTo>
                <a:close/>
              </a:path>
            </a:pathLst>
          </a:custGeom>
          <a:solidFill>
            <a:srgbClr val="DF1D52"/>
          </a:solidFill>
        </p:spPr>
        <p:txBody>
          <a:bodyPr wrap="square" lIns="0" tIns="0" rIns="0" bIns="0" rtlCol="0"/>
          <a:lstStyle/>
          <a:p>
            <a:endParaRPr sz="1800" b="0" i="0" dirty="0">
              <a:latin typeface="Arial" charset="0"/>
            </a:endParaRPr>
          </a:p>
        </p:txBody>
      </p:sp>
      <p:sp>
        <p:nvSpPr>
          <p:cNvPr id="10" name="object 2"/>
          <p:cNvSpPr/>
          <p:nvPr userDrawn="1"/>
        </p:nvSpPr>
        <p:spPr>
          <a:xfrm>
            <a:off x="-7951" y="1"/>
            <a:ext cx="9144000" cy="4252159"/>
          </a:xfrm>
          <a:prstGeom prst="rect">
            <a:avLst/>
          </a:prstGeom>
          <a:blipFill>
            <a:blip r:embed="rId2" cstate="print"/>
            <a:srcRect/>
            <a:stretch>
              <a:fillRect l="-2469" r="-4531"/>
            </a:stretch>
          </a:blipFill>
        </p:spPr>
        <p:txBody>
          <a:bodyPr wrap="square" lIns="0" tIns="0" rIns="0" bIns="0" rtlCol="0"/>
          <a:lstStyle/>
          <a:p>
            <a:endParaRPr sz="1800"/>
          </a:p>
        </p:txBody>
      </p:sp>
      <p:grpSp>
        <p:nvGrpSpPr>
          <p:cNvPr id="14" name="Gruppierung 4"/>
          <p:cNvGrpSpPr/>
          <p:nvPr userDrawn="1"/>
        </p:nvGrpSpPr>
        <p:grpSpPr>
          <a:xfrm>
            <a:off x="351674" y="650306"/>
            <a:ext cx="2655570" cy="2655570"/>
            <a:chOff x="403109" y="1316154"/>
            <a:chExt cx="2655570" cy="2655570"/>
          </a:xfrm>
        </p:grpSpPr>
        <p:sp>
          <p:nvSpPr>
            <p:cNvPr id="15" name="object 28"/>
            <p:cNvSpPr/>
            <p:nvPr/>
          </p:nvSpPr>
          <p:spPr>
            <a:xfrm>
              <a:off x="403109" y="1316154"/>
              <a:ext cx="2655570" cy="2655570"/>
            </a:xfrm>
            <a:custGeom>
              <a:avLst/>
              <a:gdLst/>
              <a:ahLst/>
              <a:cxnLst/>
              <a:rect l="l" t="t" r="r" b="b"/>
              <a:pathLst>
                <a:path w="2655570" h="2655570">
                  <a:moveTo>
                    <a:pt x="1327505" y="0"/>
                  </a:moveTo>
                  <a:lnTo>
                    <a:pt x="1278839" y="875"/>
                  </a:lnTo>
                  <a:lnTo>
                    <a:pt x="1230613" y="3481"/>
                  </a:lnTo>
                  <a:lnTo>
                    <a:pt x="1182859" y="7789"/>
                  </a:lnTo>
                  <a:lnTo>
                    <a:pt x="1135606" y="13768"/>
                  </a:lnTo>
                  <a:lnTo>
                    <a:pt x="1088885" y="21387"/>
                  </a:lnTo>
                  <a:lnTo>
                    <a:pt x="1042725" y="30618"/>
                  </a:lnTo>
                  <a:lnTo>
                    <a:pt x="997156" y="41429"/>
                  </a:lnTo>
                  <a:lnTo>
                    <a:pt x="952208" y="53792"/>
                  </a:lnTo>
                  <a:lnTo>
                    <a:pt x="907912" y="67676"/>
                  </a:lnTo>
                  <a:lnTo>
                    <a:pt x="864297" y="83050"/>
                  </a:lnTo>
                  <a:lnTo>
                    <a:pt x="821393" y="99886"/>
                  </a:lnTo>
                  <a:lnTo>
                    <a:pt x="779230" y="118153"/>
                  </a:lnTo>
                  <a:lnTo>
                    <a:pt x="737838" y="137821"/>
                  </a:lnTo>
                  <a:lnTo>
                    <a:pt x="697248" y="158860"/>
                  </a:lnTo>
                  <a:lnTo>
                    <a:pt x="657489" y="181240"/>
                  </a:lnTo>
                  <a:lnTo>
                    <a:pt x="618591" y="204932"/>
                  </a:lnTo>
                  <a:lnTo>
                    <a:pt x="580584" y="229904"/>
                  </a:lnTo>
                  <a:lnTo>
                    <a:pt x="543499" y="256127"/>
                  </a:lnTo>
                  <a:lnTo>
                    <a:pt x="507364" y="283572"/>
                  </a:lnTo>
                  <a:lnTo>
                    <a:pt x="472211" y="312208"/>
                  </a:lnTo>
                  <a:lnTo>
                    <a:pt x="438069" y="342005"/>
                  </a:lnTo>
                  <a:lnTo>
                    <a:pt x="404969" y="372933"/>
                  </a:lnTo>
                  <a:lnTo>
                    <a:pt x="372939" y="404962"/>
                  </a:lnTo>
                  <a:lnTo>
                    <a:pt x="342010" y="438062"/>
                  </a:lnTo>
                  <a:lnTo>
                    <a:pt x="312213" y="472204"/>
                  </a:lnTo>
                  <a:lnTo>
                    <a:pt x="283577" y="507357"/>
                  </a:lnTo>
                  <a:lnTo>
                    <a:pt x="256132" y="543491"/>
                  </a:lnTo>
                  <a:lnTo>
                    <a:pt x="229908" y="580576"/>
                  </a:lnTo>
                  <a:lnTo>
                    <a:pt x="204935" y="618582"/>
                  </a:lnTo>
                  <a:lnTo>
                    <a:pt x="181244" y="657479"/>
                  </a:lnTo>
                  <a:lnTo>
                    <a:pt x="158863" y="697238"/>
                  </a:lnTo>
                  <a:lnTo>
                    <a:pt x="137824" y="737828"/>
                  </a:lnTo>
                  <a:lnTo>
                    <a:pt x="118155" y="779219"/>
                  </a:lnTo>
                  <a:lnTo>
                    <a:pt x="99888" y="821382"/>
                  </a:lnTo>
                  <a:lnTo>
                    <a:pt x="83052" y="864285"/>
                  </a:lnTo>
                  <a:lnTo>
                    <a:pt x="67677" y="907900"/>
                  </a:lnTo>
                  <a:lnTo>
                    <a:pt x="53793" y="952197"/>
                  </a:lnTo>
                  <a:lnTo>
                    <a:pt x="41430" y="997144"/>
                  </a:lnTo>
                  <a:lnTo>
                    <a:pt x="30618" y="1042713"/>
                  </a:lnTo>
                  <a:lnTo>
                    <a:pt x="21387" y="1088873"/>
                  </a:lnTo>
                  <a:lnTo>
                    <a:pt x="13768" y="1135594"/>
                  </a:lnTo>
                  <a:lnTo>
                    <a:pt x="7789" y="1182847"/>
                  </a:lnTo>
                  <a:lnTo>
                    <a:pt x="3482" y="1230601"/>
                  </a:lnTo>
                  <a:lnTo>
                    <a:pt x="875" y="1278826"/>
                  </a:lnTo>
                  <a:lnTo>
                    <a:pt x="0" y="1327492"/>
                  </a:lnTo>
                  <a:lnTo>
                    <a:pt x="875" y="1376159"/>
                  </a:lnTo>
                  <a:lnTo>
                    <a:pt x="3482" y="1424384"/>
                  </a:lnTo>
                  <a:lnTo>
                    <a:pt x="7789" y="1472138"/>
                  </a:lnTo>
                  <a:lnTo>
                    <a:pt x="13768" y="1519391"/>
                  </a:lnTo>
                  <a:lnTo>
                    <a:pt x="21387" y="1566112"/>
                  </a:lnTo>
                  <a:lnTo>
                    <a:pt x="30618" y="1612273"/>
                  </a:lnTo>
                  <a:lnTo>
                    <a:pt x="41430" y="1657842"/>
                  </a:lnTo>
                  <a:lnTo>
                    <a:pt x="53793" y="1702789"/>
                  </a:lnTo>
                  <a:lnTo>
                    <a:pt x="67677" y="1747086"/>
                  </a:lnTo>
                  <a:lnTo>
                    <a:pt x="83052" y="1790701"/>
                  </a:lnTo>
                  <a:lnTo>
                    <a:pt x="99888" y="1833605"/>
                  </a:lnTo>
                  <a:lnTo>
                    <a:pt x="118155" y="1875768"/>
                  </a:lnTo>
                  <a:lnTo>
                    <a:pt x="137824" y="1917159"/>
                  </a:lnTo>
                  <a:lnTo>
                    <a:pt x="158863" y="1957750"/>
                  </a:lnTo>
                  <a:lnTo>
                    <a:pt x="181244" y="1997509"/>
                  </a:lnTo>
                  <a:lnTo>
                    <a:pt x="204935" y="2036407"/>
                  </a:lnTo>
                  <a:lnTo>
                    <a:pt x="229908" y="2074413"/>
                  </a:lnTo>
                  <a:lnTo>
                    <a:pt x="256132" y="2111499"/>
                  </a:lnTo>
                  <a:lnTo>
                    <a:pt x="283577" y="2147633"/>
                  </a:lnTo>
                  <a:lnTo>
                    <a:pt x="312213" y="2182786"/>
                  </a:lnTo>
                  <a:lnTo>
                    <a:pt x="342010" y="2216928"/>
                  </a:lnTo>
                  <a:lnTo>
                    <a:pt x="372939" y="2250029"/>
                  </a:lnTo>
                  <a:lnTo>
                    <a:pt x="404969" y="2282059"/>
                  </a:lnTo>
                  <a:lnTo>
                    <a:pt x="438069" y="2312987"/>
                  </a:lnTo>
                  <a:lnTo>
                    <a:pt x="472211" y="2342784"/>
                  </a:lnTo>
                  <a:lnTo>
                    <a:pt x="507364" y="2371421"/>
                  </a:lnTo>
                  <a:lnTo>
                    <a:pt x="543499" y="2398866"/>
                  </a:lnTo>
                  <a:lnTo>
                    <a:pt x="580584" y="2425090"/>
                  </a:lnTo>
                  <a:lnTo>
                    <a:pt x="618591" y="2450062"/>
                  </a:lnTo>
                  <a:lnTo>
                    <a:pt x="657489" y="2473754"/>
                  </a:lnTo>
                  <a:lnTo>
                    <a:pt x="697248" y="2496134"/>
                  </a:lnTo>
                  <a:lnTo>
                    <a:pt x="737838" y="2517174"/>
                  </a:lnTo>
                  <a:lnTo>
                    <a:pt x="779230" y="2536842"/>
                  </a:lnTo>
                  <a:lnTo>
                    <a:pt x="821393" y="2555109"/>
                  </a:lnTo>
                  <a:lnTo>
                    <a:pt x="864297" y="2571946"/>
                  </a:lnTo>
                  <a:lnTo>
                    <a:pt x="907912" y="2587321"/>
                  </a:lnTo>
                  <a:lnTo>
                    <a:pt x="952208" y="2601205"/>
                  </a:lnTo>
                  <a:lnTo>
                    <a:pt x="997156" y="2613567"/>
                  </a:lnTo>
                  <a:lnTo>
                    <a:pt x="1042725" y="2624379"/>
                  </a:lnTo>
                  <a:lnTo>
                    <a:pt x="1088885" y="2633610"/>
                  </a:lnTo>
                  <a:lnTo>
                    <a:pt x="1135606" y="2641230"/>
                  </a:lnTo>
                  <a:lnTo>
                    <a:pt x="1182859" y="2647208"/>
                  </a:lnTo>
                  <a:lnTo>
                    <a:pt x="1230613" y="2651516"/>
                  </a:lnTo>
                  <a:lnTo>
                    <a:pt x="1278839" y="2654122"/>
                  </a:lnTo>
                  <a:lnTo>
                    <a:pt x="1327505" y="2654998"/>
                  </a:lnTo>
                  <a:lnTo>
                    <a:pt x="1376172" y="2654122"/>
                  </a:lnTo>
                  <a:lnTo>
                    <a:pt x="1424397" y="2651516"/>
                  </a:lnTo>
                  <a:lnTo>
                    <a:pt x="1472151" y="2647208"/>
                  </a:lnTo>
                  <a:lnTo>
                    <a:pt x="1519404" y="2641230"/>
                  </a:lnTo>
                  <a:lnTo>
                    <a:pt x="1566125" y="2633610"/>
                  </a:lnTo>
                  <a:lnTo>
                    <a:pt x="1612285" y="2624379"/>
                  </a:lnTo>
                  <a:lnTo>
                    <a:pt x="1657854" y="2613567"/>
                  </a:lnTo>
                  <a:lnTo>
                    <a:pt x="1702802" y="2601205"/>
                  </a:lnTo>
                  <a:lnTo>
                    <a:pt x="1747098" y="2587321"/>
                  </a:lnTo>
                  <a:lnTo>
                    <a:pt x="1790714" y="2571946"/>
                  </a:lnTo>
                  <a:lnTo>
                    <a:pt x="1833618" y="2555109"/>
                  </a:lnTo>
                  <a:lnTo>
                    <a:pt x="1875780" y="2536842"/>
                  </a:lnTo>
                  <a:lnTo>
                    <a:pt x="1917172" y="2517174"/>
                  </a:lnTo>
                  <a:lnTo>
                    <a:pt x="1957762" y="2496134"/>
                  </a:lnTo>
                  <a:lnTo>
                    <a:pt x="1997521" y="2473754"/>
                  </a:lnTo>
                  <a:lnTo>
                    <a:pt x="2036419" y="2450062"/>
                  </a:lnTo>
                  <a:lnTo>
                    <a:pt x="2074426" y="2425090"/>
                  </a:lnTo>
                  <a:lnTo>
                    <a:pt x="2111511" y="2398866"/>
                  </a:lnTo>
                  <a:lnTo>
                    <a:pt x="2147646" y="2371421"/>
                  </a:lnTo>
                  <a:lnTo>
                    <a:pt x="2182799" y="2342784"/>
                  </a:lnTo>
                  <a:lnTo>
                    <a:pt x="2216941" y="2312987"/>
                  </a:lnTo>
                  <a:lnTo>
                    <a:pt x="2250042" y="2282059"/>
                  </a:lnTo>
                  <a:lnTo>
                    <a:pt x="2282071" y="2250029"/>
                  </a:lnTo>
                  <a:lnTo>
                    <a:pt x="2313000" y="2216928"/>
                  </a:lnTo>
                  <a:lnTo>
                    <a:pt x="2342797" y="2182786"/>
                  </a:lnTo>
                  <a:lnTo>
                    <a:pt x="2371433" y="2147633"/>
                  </a:lnTo>
                  <a:lnTo>
                    <a:pt x="2398878" y="2111499"/>
                  </a:lnTo>
                  <a:lnTo>
                    <a:pt x="2425102" y="2074413"/>
                  </a:lnTo>
                  <a:lnTo>
                    <a:pt x="2450075" y="2036407"/>
                  </a:lnTo>
                  <a:lnTo>
                    <a:pt x="2473767" y="1997509"/>
                  </a:lnTo>
                  <a:lnTo>
                    <a:pt x="2496147" y="1957750"/>
                  </a:lnTo>
                  <a:lnTo>
                    <a:pt x="2517187" y="1917159"/>
                  </a:lnTo>
                  <a:lnTo>
                    <a:pt x="2536855" y="1875768"/>
                  </a:lnTo>
                  <a:lnTo>
                    <a:pt x="2555122" y="1833605"/>
                  </a:lnTo>
                  <a:lnTo>
                    <a:pt x="2571958" y="1790701"/>
                  </a:lnTo>
                  <a:lnTo>
                    <a:pt x="2587333" y="1747086"/>
                  </a:lnTo>
                  <a:lnTo>
                    <a:pt x="2601217" y="1702789"/>
                  </a:lnTo>
                  <a:lnTo>
                    <a:pt x="2613580" y="1657842"/>
                  </a:lnTo>
                  <a:lnTo>
                    <a:pt x="2624392" y="1612273"/>
                  </a:lnTo>
                  <a:lnTo>
                    <a:pt x="2633623" y="1566112"/>
                  </a:lnTo>
                  <a:lnTo>
                    <a:pt x="2641242" y="1519391"/>
                  </a:lnTo>
                  <a:lnTo>
                    <a:pt x="2647221" y="1472138"/>
                  </a:lnTo>
                  <a:lnTo>
                    <a:pt x="2651529" y="1424384"/>
                  </a:lnTo>
                  <a:lnTo>
                    <a:pt x="2654135" y="1376159"/>
                  </a:lnTo>
                  <a:lnTo>
                    <a:pt x="2655011" y="1327492"/>
                  </a:lnTo>
                  <a:lnTo>
                    <a:pt x="2654135" y="1278826"/>
                  </a:lnTo>
                  <a:lnTo>
                    <a:pt x="2651529" y="1230601"/>
                  </a:lnTo>
                  <a:lnTo>
                    <a:pt x="2647221" y="1182847"/>
                  </a:lnTo>
                  <a:lnTo>
                    <a:pt x="2641242" y="1135594"/>
                  </a:lnTo>
                  <a:lnTo>
                    <a:pt x="2633623" y="1088873"/>
                  </a:lnTo>
                  <a:lnTo>
                    <a:pt x="2624392" y="1042713"/>
                  </a:lnTo>
                  <a:lnTo>
                    <a:pt x="2613580" y="997144"/>
                  </a:lnTo>
                  <a:lnTo>
                    <a:pt x="2601217" y="952197"/>
                  </a:lnTo>
                  <a:lnTo>
                    <a:pt x="2587333" y="907900"/>
                  </a:lnTo>
                  <a:lnTo>
                    <a:pt x="2571958" y="864285"/>
                  </a:lnTo>
                  <a:lnTo>
                    <a:pt x="2555122" y="821382"/>
                  </a:lnTo>
                  <a:lnTo>
                    <a:pt x="2536855" y="779219"/>
                  </a:lnTo>
                  <a:lnTo>
                    <a:pt x="2517187" y="737828"/>
                  </a:lnTo>
                  <a:lnTo>
                    <a:pt x="2496147" y="697238"/>
                  </a:lnTo>
                  <a:lnTo>
                    <a:pt x="2473767" y="657479"/>
                  </a:lnTo>
                  <a:lnTo>
                    <a:pt x="2450075" y="618582"/>
                  </a:lnTo>
                  <a:lnTo>
                    <a:pt x="2425102" y="580576"/>
                  </a:lnTo>
                  <a:lnTo>
                    <a:pt x="2398878" y="543491"/>
                  </a:lnTo>
                  <a:lnTo>
                    <a:pt x="2371433" y="507357"/>
                  </a:lnTo>
                  <a:lnTo>
                    <a:pt x="2342797" y="472204"/>
                  </a:lnTo>
                  <a:lnTo>
                    <a:pt x="2313000" y="438062"/>
                  </a:lnTo>
                  <a:lnTo>
                    <a:pt x="2282071" y="404962"/>
                  </a:lnTo>
                  <a:lnTo>
                    <a:pt x="2250042" y="372933"/>
                  </a:lnTo>
                  <a:lnTo>
                    <a:pt x="2216941" y="342005"/>
                  </a:lnTo>
                  <a:lnTo>
                    <a:pt x="2182799" y="312208"/>
                  </a:lnTo>
                  <a:lnTo>
                    <a:pt x="2147646" y="283572"/>
                  </a:lnTo>
                  <a:lnTo>
                    <a:pt x="2111511" y="256127"/>
                  </a:lnTo>
                  <a:lnTo>
                    <a:pt x="2074426" y="229904"/>
                  </a:lnTo>
                  <a:lnTo>
                    <a:pt x="2036419" y="204932"/>
                  </a:lnTo>
                  <a:lnTo>
                    <a:pt x="1997521" y="181240"/>
                  </a:lnTo>
                  <a:lnTo>
                    <a:pt x="1957762" y="158860"/>
                  </a:lnTo>
                  <a:lnTo>
                    <a:pt x="1917172" y="137821"/>
                  </a:lnTo>
                  <a:lnTo>
                    <a:pt x="1875780" y="118153"/>
                  </a:lnTo>
                  <a:lnTo>
                    <a:pt x="1833618" y="99886"/>
                  </a:lnTo>
                  <a:lnTo>
                    <a:pt x="1790714" y="83050"/>
                  </a:lnTo>
                  <a:lnTo>
                    <a:pt x="1747098" y="67676"/>
                  </a:lnTo>
                  <a:lnTo>
                    <a:pt x="1702802" y="53792"/>
                  </a:lnTo>
                  <a:lnTo>
                    <a:pt x="1657854" y="41429"/>
                  </a:lnTo>
                  <a:lnTo>
                    <a:pt x="1612285" y="30618"/>
                  </a:lnTo>
                  <a:lnTo>
                    <a:pt x="1566125" y="21387"/>
                  </a:lnTo>
                  <a:lnTo>
                    <a:pt x="1519404" y="13768"/>
                  </a:lnTo>
                  <a:lnTo>
                    <a:pt x="1472151" y="7789"/>
                  </a:lnTo>
                  <a:lnTo>
                    <a:pt x="1424397" y="3481"/>
                  </a:lnTo>
                  <a:lnTo>
                    <a:pt x="1376172" y="875"/>
                  </a:lnTo>
                  <a:lnTo>
                    <a:pt x="1327505" y="0"/>
                  </a:lnTo>
                  <a:close/>
                </a:path>
              </a:pathLst>
            </a:custGeom>
            <a:solidFill>
              <a:srgbClr val="C30045"/>
            </a:solidFill>
          </p:spPr>
          <p:txBody>
            <a:bodyPr wrap="square" lIns="0" tIns="0" rIns="0" bIns="0" rtlCol="0"/>
            <a:lstStyle/>
            <a:p>
              <a:endParaRPr sz="1800" dirty="0">
                <a:solidFill>
                  <a:srgbClr val="C30045"/>
                </a:solidFill>
                <a:latin typeface="Arial" charset="0"/>
              </a:endParaRPr>
            </a:p>
          </p:txBody>
        </p:sp>
        <p:grpSp>
          <p:nvGrpSpPr>
            <p:cNvPr id="16" name="Gruppierung 2"/>
            <p:cNvGrpSpPr/>
            <p:nvPr/>
          </p:nvGrpSpPr>
          <p:grpSpPr>
            <a:xfrm>
              <a:off x="833327" y="1882340"/>
              <a:ext cx="1803400" cy="1375589"/>
              <a:chOff x="833327" y="1882340"/>
              <a:chExt cx="1803400" cy="1375589"/>
            </a:xfrm>
          </p:grpSpPr>
          <p:sp>
            <p:nvSpPr>
              <p:cNvPr id="17" name="object 29"/>
              <p:cNvSpPr txBox="1">
                <a:spLocks/>
              </p:cNvSpPr>
              <p:nvPr/>
            </p:nvSpPr>
            <p:spPr>
              <a:xfrm>
                <a:off x="833327" y="1882340"/>
                <a:ext cx="1803400" cy="356508"/>
              </a:xfrm>
              <a:prstGeom prst="rect">
                <a:avLst/>
              </a:prstGeom>
            </p:spPr>
            <p:txBody>
              <a:bodyPr vert="horz" wrap="square" lIns="0" tIns="6096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065" marR="5080" algn="ctr">
                  <a:lnSpc>
                    <a:spcPts val="2300"/>
                  </a:lnSpc>
                  <a:spcBef>
                    <a:spcPts val="360"/>
                  </a:spcBef>
                </a:pPr>
                <a:r>
                  <a:rPr lang="de-DE" sz="1350" b="1" dirty="0">
                    <a:solidFill>
                      <a:schemeClr val="bg1"/>
                    </a:solidFill>
                    <a:latin typeface="Arial" panose="020B0604020202020204" pitchFamily="34" charset="0"/>
                    <a:ea typeface="Helvetica" charset="0"/>
                    <a:cs typeface="Arial" panose="020B0604020202020204" pitchFamily="34" charset="0"/>
                  </a:rPr>
                  <a:t>Dies ist ein Titel</a:t>
                </a:r>
              </a:p>
            </p:txBody>
          </p:sp>
          <p:sp>
            <p:nvSpPr>
              <p:cNvPr id="18" name="object 30"/>
              <p:cNvSpPr txBox="1"/>
              <p:nvPr/>
            </p:nvSpPr>
            <p:spPr>
              <a:xfrm>
                <a:off x="912379" y="2882271"/>
                <a:ext cx="1637030" cy="375658"/>
              </a:xfrm>
              <a:prstGeom prst="rect">
                <a:avLst/>
              </a:prstGeom>
            </p:spPr>
            <p:txBody>
              <a:bodyPr vert="horz" wrap="square" lIns="0" tIns="16933" rIns="0" bIns="0" rtlCol="0">
                <a:spAutoFit/>
              </a:bodyPr>
              <a:lstStyle/>
              <a:p>
                <a:pPr marL="437504" marR="5080" indent="-425439" algn="ctr">
                  <a:lnSpc>
                    <a:spcPct val="107200"/>
                  </a:lnSpc>
                  <a:spcBef>
                    <a:spcPts val="100"/>
                  </a:spcBef>
                </a:pPr>
                <a:r>
                  <a:rPr lang="de-DE" sz="1050" dirty="0">
                    <a:solidFill>
                      <a:schemeClr val="bg1"/>
                    </a:solidFill>
                    <a:latin typeface="Arial" panose="020B0604020202020204" pitchFamily="34" charset="0"/>
                    <a:ea typeface="Helvetica" charset="0"/>
                    <a:cs typeface="Arial" panose="020B0604020202020204" pitchFamily="34" charset="0"/>
                  </a:rPr>
                  <a:t>Dies ist ein</a:t>
                </a:r>
              </a:p>
              <a:p>
                <a:pPr marL="437504" marR="5080" indent="-425439" algn="ctr">
                  <a:lnSpc>
                    <a:spcPct val="107200"/>
                  </a:lnSpc>
                  <a:spcBef>
                    <a:spcPts val="100"/>
                  </a:spcBef>
                </a:pPr>
                <a:r>
                  <a:rPr lang="de-DE" sz="1050" dirty="0">
                    <a:solidFill>
                      <a:schemeClr val="bg1"/>
                    </a:solidFill>
                    <a:latin typeface="Arial" panose="020B0604020202020204" pitchFamily="34" charset="0"/>
                    <a:ea typeface="Helvetica" charset="0"/>
                    <a:cs typeface="Arial" panose="020B0604020202020204" pitchFamily="34" charset="0"/>
                  </a:rPr>
                  <a:t> Untertitel</a:t>
                </a:r>
                <a:endParaRPr sz="1050" dirty="0">
                  <a:solidFill>
                    <a:schemeClr val="bg1"/>
                  </a:solidFill>
                  <a:latin typeface="Arial" panose="020B0604020202020204" pitchFamily="34" charset="0"/>
                  <a:ea typeface="Helvetica" charset="0"/>
                  <a:cs typeface="Arial" panose="020B0604020202020204" pitchFamily="34" charset="0"/>
                </a:endParaRPr>
              </a:p>
            </p:txBody>
          </p:sp>
        </p:grpSp>
      </p:grpSp>
      <p:sp>
        <p:nvSpPr>
          <p:cNvPr id="13" name="Rechteck 12"/>
          <p:cNvSpPr/>
          <p:nvPr userDrawn="1"/>
        </p:nvSpPr>
        <p:spPr>
          <a:xfrm>
            <a:off x="0" y="4408478"/>
            <a:ext cx="9144000" cy="72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de-DE"/>
          </a:p>
        </p:txBody>
      </p:sp>
      <p:pic>
        <p:nvPicPr>
          <p:cNvPr id="20" name="Grafik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20075" y="4450466"/>
            <a:ext cx="2130050" cy="530855"/>
          </a:xfrm>
          <a:prstGeom prst="rect">
            <a:avLst/>
          </a:prstGeom>
        </p:spPr>
      </p:pic>
    </p:spTree>
    <p:extLst>
      <p:ext uri="{BB962C8B-B14F-4D97-AF65-F5344CB8AC3E}">
        <p14:creationId xmlns:p14="http://schemas.microsoft.com/office/powerpoint/2010/main" val="114717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45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chlussfolie">
    <p:spTree>
      <p:nvGrpSpPr>
        <p:cNvPr id="1" name=""/>
        <p:cNvGrpSpPr/>
        <p:nvPr/>
      </p:nvGrpSpPr>
      <p:grpSpPr>
        <a:xfrm>
          <a:off x="0" y="0"/>
          <a:ext cx="0" cy="0"/>
          <a:chOff x="0" y="0"/>
          <a:chExt cx="0" cy="0"/>
        </a:xfrm>
      </p:grpSpPr>
      <p:pic>
        <p:nvPicPr>
          <p:cNvPr id="17" name="Bild 6">
            <a:extLst>
              <a:ext uri="{FF2B5EF4-FFF2-40B4-BE49-F238E27FC236}">
                <a16:creationId xmlns:a16="http://schemas.microsoft.com/office/drawing/2014/main" id="{B462D32E-1BB4-FF45-9DF3-620F407DBC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20" b="4374"/>
          <a:stretch/>
        </p:blipFill>
        <p:spPr>
          <a:xfrm>
            <a:off x="3686652" y="584261"/>
            <a:ext cx="4347334" cy="4070962"/>
          </a:xfrm>
          <a:prstGeom prst="rect">
            <a:avLst/>
          </a:prstGeom>
        </p:spPr>
      </p:pic>
    </p:spTree>
    <p:extLst>
      <p:ext uri="{BB962C8B-B14F-4D97-AF65-F5344CB8AC3E}">
        <p14:creationId xmlns:p14="http://schemas.microsoft.com/office/powerpoint/2010/main" val="324511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5"/>
          <p:cNvSpPr txBox="1">
            <a:spLocks/>
          </p:cNvSpPr>
          <p:nvPr userDrawn="1"/>
        </p:nvSpPr>
        <p:spPr>
          <a:xfrm>
            <a:off x="1786281" y="4911456"/>
            <a:ext cx="912469" cy="164117"/>
          </a:xfrm>
          <a:prstGeom prst="rect">
            <a:avLst/>
          </a:prstGeom>
        </p:spPr>
        <p:txBody>
          <a:bodyPr vert="horz" lIns="0" tIns="0" rIns="0" bIns="0" rtlCol="0" anchor="ctr"/>
          <a:lstStyle>
            <a:defPPr>
              <a:defRPr lang="de-DE"/>
            </a:defPPr>
            <a:lvl1pPr marL="0" algn="ctr" defTabSz="914377" rtl="0" eaLnBrk="1" latinLnBrk="0" hangingPunct="1">
              <a:defRPr lang="de-DE" sz="1067" b="0" kern="1200" smtClean="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b="1" dirty="0">
                <a:solidFill>
                  <a:srgbClr val="C30045"/>
                </a:solidFill>
                <a:latin typeface="Arial" charset="0"/>
                <a:ea typeface="Arial" charset="0"/>
                <a:cs typeface="Arial" charset="0"/>
              </a:rPr>
              <a:t>Slide </a:t>
            </a:r>
            <a:fld id="{49F7A9E2-D88C-4700-BF03-417065151663}" type="slidenum">
              <a:rPr sz="1000" b="1" smtClean="0">
                <a:solidFill>
                  <a:srgbClr val="C30045"/>
                </a:solidFill>
                <a:latin typeface="Arial" charset="0"/>
                <a:ea typeface="Arial" charset="0"/>
                <a:cs typeface="Arial" charset="0"/>
              </a:rPr>
              <a:pPr/>
              <a:t>‹Nr.›</a:t>
            </a:fld>
            <a:endParaRPr sz="1000" b="1" dirty="0">
              <a:solidFill>
                <a:srgbClr val="C30045"/>
              </a:solidFill>
              <a:latin typeface="Arial" charset="0"/>
              <a:ea typeface="Arial" charset="0"/>
              <a:cs typeface="Arial" charset="0"/>
            </a:endParaRPr>
          </a:p>
        </p:txBody>
      </p:sp>
      <p:sp>
        <p:nvSpPr>
          <p:cNvPr id="9" name="Datumsplatzhalter 10"/>
          <p:cNvSpPr txBox="1">
            <a:spLocks/>
          </p:cNvSpPr>
          <p:nvPr userDrawn="1"/>
        </p:nvSpPr>
        <p:spPr>
          <a:xfrm>
            <a:off x="2764821" y="4898756"/>
            <a:ext cx="882417" cy="199966"/>
          </a:xfrm>
          <a:prstGeom prst="rect">
            <a:avLst/>
          </a:prstGeom>
        </p:spPr>
        <p:txBody>
          <a:bodyPr vert="horz" lIns="0" tIns="0" rIns="0" bIns="0" rtlCol="0" anchor="ctr"/>
          <a:lstStyle>
            <a:defPPr>
              <a:defRPr lang="de-DE"/>
            </a:defPPr>
            <a:lvl1pPr marL="0" algn="l" defTabSz="914377" rtl="0" eaLnBrk="1" latinLnBrk="0" hangingPunct="1">
              <a:defRPr lang="de-DE" sz="1067" b="0" kern="1200" smtClean="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C9B3D938-AA89-4E0C-A319-9815B389361D}" type="datetime1">
              <a:rPr lang="de-DE" sz="1000" smtClean="0">
                <a:latin typeface="Arial" charset="0"/>
                <a:ea typeface="Arial" charset="0"/>
                <a:cs typeface="Arial" charset="0"/>
              </a:rPr>
              <a:pPr/>
              <a:t>19.06.2023</a:t>
            </a:fld>
            <a:endParaRPr lang="de-DE" sz="1000" dirty="0">
              <a:latin typeface="Arial" charset="0"/>
              <a:ea typeface="Arial" charset="0"/>
              <a:cs typeface="Arial" charset="0"/>
            </a:endParaRPr>
          </a:p>
        </p:txBody>
      </p:sp>
      <p:sp>
        <p:nvSpPr>
          <p:cNvPr id="10" name="Freihandform: Form 11">
            <a:extLst>
              <a:ext uri="{FF2B5EF4-FFF2-40B4-BE49-F238E27FC236}">
                <a16:creationId xmlns:a16="http://schemas.microsoft.com/office/drawing/2014/main" id="{B4881B18-CBE5-2F49-97E7-9BDEE0A94DDC}"/>
              </a:ext>
            </a:extLst>
          </p:cNvPr>
          <p:cNvSpPr/>
          <p:nvPr userDrawn="1"/>
        </p:nvSpPr>
        <p:spPr>
          <a:xfrm>
            <a:off x="0" y="4724709"/>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Arial" charset="0"/>
            </a:endParaRPr>
          </a:p>
        </p:txBody>
      </p:sp>
      <p:sp>
        <p:nvSpPr>
          <p:cNvPr id="11" name="object 7"/>
          <p:cNvSpPr/>
          <p:nvPr userDrawn="1"/>
        </p:nvSpPr>
        <p:spPr>
          <a:xfrm>
            <a:off x="300239" y="4953653"/>
            <a:ext cx="102870" cy="102870"/>
          </a:xfrm>
          <a:custGeom>
            <a:avLst/>
            <a:gdLst/>
            <a:ahLst/>
            <a:cxnLst/>
            <a:rect l="l" t="t" r="r" b="b"/>
            <a:pathLst>
              <a:path w="102870" h="102869">
                <a:moveTo>
                  <a:pt x="51346" y="0"/>
                </a:moveTo>
                <a:lnTo>
                  <a:pt x="31359" y="4034"/>
                </a:lnTo>
                <a:lnTo>
                  <a:pt x="15038" y="15038"/>
                </a:lnTo>
                <a:lnTo>
                  <a:pt x="4034" y="31359"/>
                </a:lnTo>
                <a:lnTo>
                  <a:pt x="0" y="51346"/>
                </a:lnTo>
                <a:lnTo>
                  <a:pt x="4034" y="71332"/>
                </a:lnTo>
                <a:lnTo>
                  <a:pt x="15038" y="87653"/>
                </a:lnTo>
                <a:lnTo>
                  <a:pt x="31359" y="98657"/>
                </a:lnTo>
                <a:lnTo>
                  <a:pt x="51346" y="102692"/>
                </a:lnTo>
                <a:lnTo>
                  <a:pt x="71332" y="98657"/>
                </a:lnTo>
                <a:lnTo>
                  <a:pt x="87653" y="87653"/>
                </a:lnTo>
                <a:lnTo>
                  <a:pt x="98657" y="71332"/>
                </a:lnTo>
                <a:lnTo>
                  <a:pt x="102692" y="51346"/>
                </a:lnTo>
                <a:lnTo>
                  <a:pt x="98657" y="31359"/>
                </a:lnTo>
                <a:lnTo>
                  <a:pt x="87653" y="15038"/>
                </a:lnTo>
                <a:lnTo>
                  <a:pt x="71332" y="4034"/>
                </a:lnTo>
                <a:lnTo>
                  <a:pt x="51346" y="0"/>
                </a:lnTo>
                <a:close/>
              </a:path>
            </a:pathLst>
          </a:custGeom>
          <a:solidFill>
            <a:srgbClr val="C30045"/>
          </a:solidFill>
        </p:spPr>
        <p:txBody>
          <a:bodyPr wrap="square" lIns="0" tIns="0" rIns="0" bIns="0" rtlCol="0"/>
          <a:lstStyle/>
          <a:p>
            <a:endParaRPr sz="1800" b="0" i="0" dirty="0">
              <a:solidFill>
                <a:srgbClr val="C30045"/>
              </a:solidFill>
              <a:latin typeface="Arial" charset="0"/>
            </a:endParaRPr>
          </a:p>
        </p:txBody>
      </p:sp>
      <p:pic>
        <p:nvPicPr>
          <p:cNvPr id="12" name="Grafik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55037" y="4833672"/>
            <a:ext cx="1158173" cy="288642"/>
          </a:xfrm>
          <a:prstGeom prst="rect">
            <a:avLst/>
          </a:prstGeom>
        </p:spPr>
      </p:pic>
    </p:spTree>
    <p:extLst>
      <p:ext uri="{BB962C8B-B14F-4D97-AF65-F5344CB8AC3E}">
        <p14:creationId xmlns:p14="http://schemas.microsoft.com/office/powerpoint/2010/main" val="36859774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ndre.rittmann@lehvoss.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7951" y="1"/>
            <a:ext cx="9144000" cy="4252159"/>
          </a:xfrm>
          <a:prstGeom prst="rect">
            <a:avLst/>
          </a:prstGeom>
          <a:blipFill>
            <a:blip r:embed="rId3" cstate="print"/>
            <a:srcRect/>
            <a:stretch>
              <a:fillRect l="-2469" r="-4531"/>
            </a:stretch>
          </a:blipFill>
        </p:spPr>
        <p:txBody>
          <a:bodyPr wrap="square" lIns="0" tIns="0" rIns="0" bIns="0" rtlCol="0"/>
          <a:lstStyle/>
          <a:p>
            <a:endParaRPr sz="1800"/>
          </a:p>
        </p:txBody>
      </p:sp>
      <p:sp>
        <p:nvSpPr>
          <p:cNvPr id="19" name="Freihandform: Form 11">
            <a:extLst>
              <a:ext uri="{FF2B5EF4-FFF2-40B4-BE49-F238E27FC236}">
                <a16:creationId xmlns:a16="http://schemas.microsoft.com/office/drawing/2014/main" id="{B4881B18-CBE5-2F49-97E7-9BDEE0A94DDC}"/>
              </a:ext>
            </a:extLst>
          </p:cNvPr>
          <p:cNvSpPr/>
          <p:nvPr/>
        </p:nvSpPr>
        <p:spPr>
          <a:xfrm>
            <a:off x="0" y="4252160"/>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charset="0"/>
            </a:endParaRPr>
          </a:p>
        </p:txBody>
      </p:sp>
      <p:grpSp>
        <p:nvGrpSpPr>
          <p:cNvPr id="5" name="Gruppierung 4"/>
          <p:cNvGrpSpPr/>
          <p:nvPr/>
        </p:nvGrpSpPr>
        <p:grpSpPr>
          <a:xfrm>
            <a:off x="351674" y="565339"/>
            <a:ext cx="2655570" cy="2655570"/>
            <a:chOff x="403109" y="1316154"/>
            <a:chExt cx="2655570" cy="2655570"/>
          </a:xfrm>
          <a:solidFill>
            <a:srgbClr val="C30045"/>
          </a:solidFill>
        </p:grpSpPr>
        <p:sp>
          <p:nvSpPr>
            <p:cNvPr id="22" name="object 28"/>
            <p:cNvSpPr/>
            <p:nvPr/>
          </p:nvSpPr>
          <p:spPr>
            <a:xfrm>
              <a:off x="403109" y="1316154"/>
              <a:ext cx="2655570" cy="2655570"/>
            </a:xfrm>
            <a:custGeom>
              <a:avLst/>
              <a:gdLst/>
              <a:ahLst/>
              <a:cxnLst/>
              <a:rect l="l" t="t" r="r" b="b"/>
              <a:pathLst>
                <a:path w="2655570" h="2655570">
                  <a:moveTo>
                    <a:pt x="1327505" y="0"/>
                  </a:moveTo>
                  <a:lnTo>
                    <a:pt x="1278839" y="875"/>
                  </a:lnTo>
                  <a:lnTo>
                    <a:pt x="1230613" y="3481"/>
                  </a:lnTo>
                  <a:lnTo>
                    <a:pt x="1182859" y="7789"/>
                  </a:lnTo>
                  <a:lnTo>
                    <a:pt x="1135606" y="13768"/>
                  </a:lnTo>
                  <a:lnTo>
                    <a:pt x="1088885" y="21387"/>
                  </a:lnTo>
                  <a:lnTo>
                    <a:pt x="1042725" y="30618"/>
                  </a:lnTo>
                  <a:lnTo>
                    <a:pt x="997156" y="41429"/>
                  </a:lnTo>
                  <a:lnTo>
                    <a:pt x="952208" y="53792"/>
                  </a:lnTo>
                  <a:lnTo>
                    <a:pt x="907912" y="67676"/>
                  </a:lnTo>
                  <a:lnTo>
                    <a:pt x="864297" y="83050"/>
                  </a:lnTo>
                  <a:lnTo>
                    <a:pt x="821393" y="99886"/>
                  </a:lnTo>
                  <a:lnTo>
                    <a:pt x="779230" y="118153"/>
                  </a:lnTo>
                  <a:lnTo>
                    <a:pt x="737838" y="137821"/>
                  </a:lnTo>
                  <a:lnTo>
                    <a:pt x="697248" y="158860"/>
                  </a:lnTo>
                  <a:lnTo>
                    <a:pt x="657489" y="181240"/>
                  </a:lnTo>
                  <a:lnTo>
                    <a:pt x="618591" y="204932"/>
                  </a:lnTo>
                  <a:lnTo>
                    <a:pt x="580584" y="229904"/>
                  </a:lnTo>
                  <a:lnTo>
                    <a:pt x="543499" y="256127"/>
                  </a:lnTo>
                  <a:lnTo>
                    <a:pt x="507364" y="283572"/>
                  </a:lnTo>
                  <a:lnTo>
                    <a:pt x="472211" y="312208"/>
                  </a:lnTo>
                  <a:lnTo>
                    <a:pt x="438069" y="342005"/>
                  </a:lnTo>
                  <a:lnTo>
                    <a:pt x="404969" y="372933"/>
                  </a:lnTo>
                  <a:lnTo>
                    <a:pt x="372939" y="404962"/>
                  </a:lnTo>
                  <a:lnTo>
                    <a:pt x="342010" y="438062"/>
                  </a:lnTo>
                  <a:lnTo>
                    <a:pt x="312213" y="472204"/>
                  </a:lnTo>
                  <a:lnTo>
                    <a:pt x="283577" y="507357"/>
                  </a:lnTo>
                  <a:lnTo>
                    <a:pt x="256132" y="543491"/>
                  </a:lnTo>
                  <a:lnTo>
                    <a:pt x="229908" y="580576"/>
                  </a:lnTo>
                  <a:lnTo>
                    <a:pt x="204935" y="618582"/>
                  </a:lnTo>
                  <a:lnTo>
                    <a:pt x="181244" y="657479"/>
                  </a:lnTo>
                  <a:lnTo>
                    <a:pt x="158863" y="697238"/>
                  </a:lnTo>
                  <a:lnTo>
                    <a:pt x="137824" y="737828"/>
                  </a:lnTo>
                  <a:lnTo>
                    <a:pt x="118155" y="779219"/>
                  </a:lnTo>
                  <a:lnTo>
                    <a:pt x="99888" y="821382"/>
                  </a:lnTo>
                  <a:lnTo>
                    <a:pt x="83052" y="864285"/>
                  </a:lnTo>
                  <a:lnTo>
                    <a:pt x="67677" y="907900"/>
                  </a:lnTo>
                  <a:lnTo>
                    <a:pt x="53793" y="952197"/>
                  </a:lnTo>
                  <a:lnTo>
                    <a:pt x="41430" y="997144"/>
                  </a:lnTo>
                  <a:lnTo>
                    <a:pt x="30618" y="1042713"/>
                  </a:lnTo>
                  <a:lnTo>
                    <a:pt x="21387" y="1088873"/>
                  </a:lnTo>
                  <a:lnTo>
                    <a:pt x="13768" y="1135594"/>
                  </a:lnTo>
                  <a:lnTo>
                    <a:pt x="7789" y="1182847"/>
                  </a:lnTo>
                  <a:lnTo>
                    <a:pt x="3482" y="1230601"/>
                  </a:lnTo>
                  <a:lnTo>
                    <a:pt x="875" y="1278826"/>
                  </a:lnTo>
                  <a:lnTo>
                    <a:pt x="0" y="1327492"/>
                  </a:lnTo>
                  <a:lnTo>
                    <a:pt x="875" y="1376159"/>
                  </a:lnTo>
                  <a:lnTo>
                    <a:pt x="3482" y="1424384"/>
                  </a:lnTo>
                  <a:lnTo>
                    <a:pt x="7789" y="1472138"/>
                  </a:lnTo>
                  <a:lnTo>
                    <a:pt x="13768" y="1519391"/>
                  </a:lnTo>
                  <a:lnTo>
                    <a:pt x="21387" y="1566112"/>
                  </a:lnTo>
                  <a:lnTo>
                    <a:pt x="30618" y="1612273"/>
                  </a:lnTo>
                  <a:lnTo>
                    <a:pt x="41430" y="1657842"/>
                  </a:lnTo>
                  <a:lnTo>
                    <a:pt x="53793" y="1702789"/>
                  </a:lnTo>
                  <a:lnTo>
                    <a:pt x="67677" y="1747086"/>
                  </a:lnTo>
                  <a:lnTo>
                    <a:pt x="83052" y="1790701"/>
                  </a:lnTo>
                  <a:lnTo>
                    <a:pt x="99888" y="1833605"/>
                  </a:lnTo>
                  <a:lnTo>
                    <a:pt x="118155" y="1875768"/>
                  </a:lnTo>
                  <a:lnTo>
                    <a:pt x="137824" y="1917159"/>
                  </a:lnTo>
                  <a:lnTo>
                    <a:pt x="158863" y="1957750"/>
                  </a:lnTo>
                  <a:lnTo>
                    <a:pt x="181244" y="1997509"/>
                  </a:lnTo>
                  <a:lnTo>
                    <a:pt x="204935" y="2036407"/>
                  </a:lnTo>
                  <a:lnTo>
                    <a:pt x="229908" y="2074413"/>
                  </a:lnTo>
                  <a:lnTo>
                    <a:pt x="256132" y="2111499"/>
                  </a:lnTo>
                  <a:lnTo>
                    <a:pt x="283577" y="2147633"/>
                  </a:lnTo>
                  <a:lnTo>
                    <a:pt x="312213" y="2182786"/>
                  </a:lnTo>
                  <a:lnTo>
                    <a:pt x="342010" y="2216928"/>
                  </a:lnTo>
                  <a:lnTo>
                    <a:pt x="372939" y="2250029"/>
                  </a:lnTo>
                  <a:lnTo>
                    <a:pt x="404969" y="2282059"/>
                  </a:lnTo>
                  <a:lnTo>
                    <a:pt x="438069" y="2312987"/>
                  </a:lnTo>
                  <a:lnTo>
                    <a:pt x="472211" y="2342784"/>
                  </a:lnTo>
                  <a:lnTo>
                    <a:pt x="507364" y="2371421"/>
                  </a:lnTo>
                  <a:lnTo>
                    <a:pt x="543499" y="2398866"/>
                  </a:lnTo>
                  <a:lnTo>
                    <a:pt x="580584" y="2425090"/>
                  </a:lnTo>
                  <a:lnTo>
                    <a:pt x="618591" y="2450062"/>
                  </a:lnTo>
                  <a:lnTo>
                    <a:pt x="657489" y="2473754"/>
                  </a:lnTo>
                  <a:lnTo>
                    <a:pt x="697248" y="2496134"/>
                  </a:lnTo>
                  <a:lnTo>
                    <a:pt x="737838" y="2517174"/>
                  </a:lnTo>
                  <a:lnTo>
                    <a:pt x="779230" y="2536842"/>
                  </a:lnTo>
                  <a:lnTo>
                    <a:pt x="821393" y="2555109"/>
                  </a:lnTo>
                  <a:lnTo>
                    <a:pt x="864297" y="2571946"/>
                  </a:lnTo>
                  <a:lnTo>
                    <a:pt x="907912" y="2587321"/>
                  </a:lnTo>
                  <a:lnTo>
                    <a:pt x="952208" y="2601205"/>
                  </a:lnTo>
                  <a:lnTo>
                    <a:pt x="997156" y="2613567"/>
                  </a:lnTo>
                  <a:lnTo>
                    <a:pt x="1042725" y="2624379"/>
                  </a:lnTo>
                  <a:lnTo>
                    <a:pt x="1088885" y="2633610"/>
                  </a:lnTo>
                  <a:lnTo>
                    <a:pt x="1135606" y="2641230"/>
                  </a:lnTo>
                  <a:lnTo>
                    <a:pt x="1182859" y="2647208"/>
                  </a:lnTo>
                  <a:lnTo>
                    <a:pt x="1230613" y="2651516"/>
                  </a:lnTo>
                  <a:lnTo>
                    <a:pt x="1278839" y="2654122"/>
                  </a:lnTo>
                  <a:lnTo>
                    <a:pt x="1327505" y="2654998"/>
                  </a:lnTo>
                  <a:lnTo>
                    <a:pt x="1376172" y="2654122"/>
                  </a:lnTo>
                  <a:lnTo>
                    <a:pt x="1424397" y="2651516"/>
                  </a:lnTo>
                  <a:lnTo>
                    <a:pt x="1472151" y="2647208"/>
                  </a:lnTo>
                  <a:lnTo>
                    <a:pt x="1519404" y="2641230"/>
                  </a:lnTo>
                  <a:lnTo>
                    <a:pt x="1566125" y="2633610"/>
                  </a:lnTo>
                  <a:lnTo>
                    <a:pt x="1612285" y="2624379"/>
                  </a:lnTo>
                  <a:lnTo>
                    <a:pt x="1657854" y="2613567"/>
                  </a:lnTo>
                  <a:lnTo>
                    <a:pt x="1702802" y="2601205"/>
                  </a:lnTo>
                  <a:lnTo>
                    <a:pt x="1747098" y="2587321"/>
                  </a:lnTo>
                  <a:lnTo>
                    <a:pt x="1790714" y="2571946"/>
                  </a:lnTo>
                  <a:lnTo>
                    <a:pt x="1833618" y="2555109"/>
                  </a:lnTo>
                  <a:lnTo>
                    <a:pt x="1875780" y="2536842"/>
                  </a:lnTo>
                  <a:lnTo>
                    <a:pt x="1917172" y="2517174"/>
                  </a:lnTo>
                  <a:lnTo>
                    <a:pt x="1957762" y="2496134"/>
                  </a:lnTo>
                  <a:lnTo>
                    <a:pt x="1997521" y="2473754"/>
                  </a:lnTo>
                  <a:lnTo>
                    <a:pt x="2036419" y="2450062"/>
                  </a:lnTo>
                  <a:lnTo>
                    <a:pt x="2074426" y="2425090"/>
                  </a:lnTo>
                  <a:lnTo>
                    <a:pt x="2111511" y="2398866"/>
                  </a:lnTo>
                  <a:lnTo>
                    <a:pt x="2147646" y="2371421"/>
                  </a:lnTo>
                  <a:lnTo>
                    <a:pt x="2182799" y="2342784"/>
                  </a:lnTo>
                  <a:lnTo>
                    <a:pt x="2216941" y="2312987"/>
                  </a:lnTo>
                  <a:lnTo>
                    <a:pt x="2250042" y="2282059"/>
                  </a:lnTo>
                  <a:lnTo>
                    <a:pt x="2282071" y="2250029"/>
                  </a:lnTo>
                  <a:lnTo>
                    <a:pt x="2313000" y="2216928"/>
                  </a:lnTo>
                  <a:lnTo>
                    <a:pt x="2342797" y="2182786"/>
                  </a:lnTo>
                  <a:lnTo>
                    <a:pt x="2371433" y="2147633"/>
                  </a:lnTo>
                  <a:lnTo>
                    <a:pt x="2398878" y="2111499"/>
                  </a:lnTo>
                  <a:lnTo>
                    <a:pt x="2425102" y="2074413"/>
                  </a:lnTo>
                  <a:lnTo>
                    <a:pt x="2450075" y="2036407"/>
                  </a:lnTo>
                  <a:lnTo>
                    <a:pt x="2473767" y="1997509"/>
                  </a:lnTo>
                  <a:lnTo>
                    <a:pt x="2496147" y="1957750"/>
                  </a:lnTo>
                  <a:lnTo>
                    <a:pt x="2517187" y="1917159"/>
                  </a:lnTo>
                  <a:lnTo>
                    <a:pt x="2536855" y="1875768"/>
                  </a:lnTo>
                  <a:lnTo>
                    <a:pt x="2555122" y="1833605"/>
                  </a:lnTo>
                  <a:lnTo>
                    <a:pt x="2571958" y="1790701"/>
                  </a:lnTo>
                  <a:lnTo>
                    <a:pt x="2587333" y="1747086"/>
                  </a:lnTo>
                  <a:lnTo>
                    <a:pt x="2601217" y="1702789"/>
                  </a:lnTo>
                  <a:lnTo>
                    <a:pt x="2613580" y="1657842"/>
                  </a:lnTo>
                  <a:lnTo>
                    <a:pt x="2624392" y="1612273"/>
                  </a:lnTo>
                  <a:lnTo>
                    <a:pt x="2633623" y="1566112"/>
                  </a:lnTo>
                  <a:lnTo>
                    <a:pt x="2641242" y="1519391"/>
                  </a:lnTo>
                  <a:lnTo>
                    <a:pt x="2647221" y="1472138"/>
                  </a:lnTo>
                  <a:lnTo>
                    <a:pt x="2651529" y="1424384"/>
                  </a:lnTo>
                  <a:lnTo>
                    <a:pt x="2654135" y="1376159"/>
                  </a:lnTo>
                  <a:lnTo>
                    <a:pt x="2655011" y="1327492"/>
                  </a:lnTo>
                  <a:lnTo>
                    <a:pt x="2654135" y="1278826"/>
                  </a:lnTo>
                  <a:lnTo>
                    <a:pt x="2651529" y="1230601"/>
                  </a:lnTo>
                  <a:lnTo>
                    <a:pt x="2647221" y="1182847"/>
                  </a:lnTo>
                  <a:lnTo>
                    <a:pt x="2641242" y="1135594"/>
                  </a:lnTo>
                  <a:lnTo>
                    <a:pt x="2633623" y="1088873"/>
                  </a:lnTo>
                  <a:lnTo>
                    <a:pt x="2624392" y="1042713"/>
                  </a:lnTo>
                  <a:lnTo>
                    <a:pt x="2613580" y="997144"/>
                  </a:lnTo>
                  <a:lnTo>
                    <a:pt x="2601217" y="952197"/>
                  </a:lnTo>
                  <a:lnTo>
                    <a:pt x="2587333" y="907900"/>
                  </a:lnTo>
                  <a:lnTo>
                    <a:pt x="2571958" y="864285"/>
                  </a:lnTo>
                  <a:lnTo>
                    <a:pt x="2555122" y="821382"/>
                  </a:lnTo>
                  <a:lnTo>
                    <a:pt x="2536855" y="779219"/>
                  </a:lnTo>
                  <a:lnTo>
                    <a:pt x="2517187" y="737828"/>
                  </a:lnTo>
                  <a:lnTo>
                    <a:pt x="2496147" y="697238"/>
                  </a:lnTo>
                  <a:lnTo>
                    <a:pt x="2473767" y="657479"/>
                  </a:lnTo>
                  <a:lnTo>
                    <a:pt x="2450075" y="618582"/>
                  </a:lnTo>
                  <a:lnTo>
                    <a:pt x="2425102" y="580576"/>
                  </a:lnTo>
                  <a:lnTo>
                    <a:pt x="2398878" y="543491"/>
                  </a:lnTo>
                  <a:lnTo>
                    <a:pt x="2371433" y="507357"/>
                  </a:lnTo>
                  <a:lnTo>
                    <a:pt x="2342797" y="472204"/>
                  </a:lnTo>
                  <a:lnTo>
                    <a:pt x="2313000" y="438062"/>
                  </a:lnTo>
                  <a:lnTo>
                    <a:pt x="2282071" y="404962"/>
                  </a:lnTo>
                  <a:lnTo>
                    <a:pt x="2250042" y="372933"/>
                  </a:lnTo>
                  <a:lnTo>
                    <a:pt x="2216941" y="342005"/>
                  </a:lnTo>
                  <a:lnTo>
                    <a:pt x="2182799" y="312208"/>
                  </a:lnTo>
                  <a:lnTo>
                    <a:pt x="2147646" y="283572"/>
                  </a:lnTo>
                  <a:lnTo>
                    <a:pt x="2111511" y="256127"/>
                  </a:lnTo>
                  <a:lnTo>
                    <a:pt x="2074426" y="229904"/>
                  </a:lnTo>
                  <a:lnTo>
                    <a:pt x="2036419" y="204932"/>
                  </a:lnTo>
                  <a:lnTo>
                    <a:pt x="1997521" y="181240"/>
                  </a:lnTo>
                  <a:lnTo>
                    <a:pt x="1957762" y="158860"/>
                  </a:lnTo>
                  <a:lnTo>
                    <a:pt x="1917172" y="137821"/>
                  </a:lnTo>
                  <a:lnTo>
                    <a:pt x="1875780" y="118153"/>
                  </a:lnTo>
                  <a:lnTo>
                    <a:pt x="1833618" y="99886"/>
                  </a:lnTo>
                  <a:lnTo>
                    <a:pt x="1790714" y="83050"/>
                  </a:lnTo>
                  <a:lnTo>
                    <a:pt x="1747098" y="67676"/>
                  </a:lnTo>
                  <a:lnTo>
                    <a:pt x="1702802" y="53792"/>
                  </a:lnTo>
                  <a:lnTo>
                    <a:pt x="1657854" y="41429"/>
                  </a:lnTo>
                  <a:lnTo>
                    <a:pt x="1612285" y="30618"/>
                  </a:lnTo>
                  <a:lnTo>
                    <a:pt x="1566125" y="21387"/>
                  </a:lnTo>
                  <a:lnTo>
                    <a:pt x="1519404" y="13768"/>
                  </a:lnTo>
                  <a:lnTo>
                    <a:pt x="1472151" y="7789"/>
                  </a:lnTo>
                  <a:lnTo>
                    <a:pt x="1424397" y="3481"/>
                  </a:lnTo>
                  <a:lnTo>
                    <a:pt x="1376172" y="875"/>
                  </a:lnTo>
                  <a:lnTo>
                    <a:pt x="1327505" y="0"/>
                  </a:lnTo>
                  <a:close/>
                </a:path>
              </a:pathLst>
            </a:custGeom>
            <a:grpFill/>
          </p:spPr>
          <p:txBody>
            <a:bodyPr wrap="square" lIns="0" tIns="0" rIns="0" bIns="0" rtlCol="0"/>
            <a:lstStyle/>
            <a:p>
              <a:endParaRPr sz="1800" dirty="0">
                <a:solidFill>
                  <a:srgbClr val="C30045"/>
                </a:solidFill>
                <a:latin typeface="Arial" charset="0"/>
              </a:endParaRPr>
            </a:p>
          </p:txBody>
        </p:sp>
        <p:sp>
          <p:nvSpPr>
            <p:cNvPr id="23" name="object 29"/>
            <p:cNvSpPr txBox="1">
              <a:spLocks/>
            </p:cNvSpPr>
            <p:nvPr/>
          </p:nvSpPr>
          <p:spPr>
            <a:xfrm>
              <a:off x="650942" y="1882340"/>
              <a:ext cx="2198193" cy="916405"/>
            </a:xfrm>
            <a:prstGeom prst="rect">
              <a:avLst/>
            </a:prstGeom>
            <a:grpFill/>
          </p:spPr>
          <p:txBody>
            <a:bodyPr vert="horz" wrap="square" lIns="0" tIns="4572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065" marR="5080" algn="ctr">
                <a:lnSpc>
                  <a:spcPts val="2300"/>
                </a:lnSpc>
                <a:spcBef>
                  <a:spcPts val="360"/>
                </a:spcBef>
              </a:pPr>
              <a:r>
                <a:rPr lang="de-DE" sz="1800" b="1" dirty="0" err="1">
                  <a:solidFill>
                    <a:schemeClr val="bg1"/>
                  </a:solidFill>
                  <a:effectLst/>
                  <a:latin typeface="Calibri" panose="020F0502020204030204" pitchFamily="34" charset="0"/>
                  <a:ea typeface="Calibri" panose="020F0502020204030204" pitchFamily="34" charset="0"/>
                </a:rPr>
                <a:t>Oxi</a:t>
              </a:r>
              <a:r>
                <a:rPr lang="de-DE" sz="1800" b="1" dirty="0">
                  <a:solidFill>
                    <a:schemeClr val="bg1"/>
                  </a:solidFill>
                  <a:effectLst/>
                  <a:latin typeface="Calibri" panose="020F0502020204030204" pitchFamily="34" charset="0"/>
                  <a:ea typeface="Calibri" panose="020F0502020204030204" pitchFamily="34" charset="0"/>
                </a:rPr>
                <a:t>-Rubber – biobasierter Aktivator als </a:t>
              </a:r>
              <a:r>
                <a:rPr lang="de-DE" sz="1800" b="1" dirty="0" err="1">
                  <a:solidFill>
                    <a:schemeClr val="bg1"/>
                  </a:solidFill>
                  <a:effectLst/>
                  <a:latin typeface="Calibri" panose="020F0502020204030204" pitchFamily="34" charset="0"/>
                  <a:ea typeface="Calibri" panose="020F0502020204030204" pitchFamily="34" charset="0"/>
                </a:rPr>
                <a:t>ZnO</a:t>
              </a:r>
              <a:r>
                <a:rPr lang="de-DE" sz="1800" b="1" dirty="0">
                  <a:solidFill>
                    <a:schemeClr val="bg1"/>
                  </a:solidFill>
                  <a:effectLst/>
                  <a:latin typeface="Calibri" panose="020F0502020204030204" pitchFamily="34" charset="0"/>
                  <a:ea typeface="Calibri" panose="020F0502020204030204" pitchFamily="34" charset="0"/>
                </a:rPr>
                <a:t>-Ersatz </a:t>
              </a:r>
              <a:endParaRPr lang="de-DE" sz="2400" b="1" dirty="0">
                <a:solidFill>
                  <a:schemeClr val="bg1"/>
                </a:solidFill>
                <a:latin typeface="Arial" panose="020B0604020202020204" pitchFamily="34" charset="0"/>
                <a:ea typeface="Helvetica" charset="0"/>
                <a:cs typeface="Arial" panose="020B0604020202020204" pitchFamily="34" charset="0"/>
              </a:endParaRPr>
            </a:p>
          </p:txBody>
        </p:sp>
      </p:grpSp>
      <p:pic>
        <p:nvPicPr>
          <p:cNvPr id="13" name="Grafik 15">
            <a:extLst>
              <a:ext uri="{FF2B5EF4-FFF2-40B4-BE49-F238E27FC236}">
                <a16:creationId xmlns:a16="http://schemas.microsoft.com/office/drawing/2014/main" id="{562F5088-771E-4A8A-8F36-0F7749BDBB0A}"/>
              </a:ext>
            </a:extLst>
          </p:cNvPr>
          <p:cNvPicPr>
            <a:picLocks noChangeAspect="1"/>
          </p:cNvPicPr>
          <p:nvPr/>
        </p:nvPicPr>
        <p:blipFill rotWithShape="1">
          <a:blip r:embed="rId4"/>
          <a:srcRect l="14155" t="28800" r="14531" b="25689"/>
          <a:stretch/>
        </p:blipFill>
        <p:spPr>
          <a:xfrm>
            <a:off x="6708569" y="259276"/>
            <a:ext cx="2120745" cy="957514"/>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Anwendungsbeispiele</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graphicFrame>
        <p:nvGraphicFramePr>
          <p:cNvPr id="4" name="Diagramm 3">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617621477"/>
              </p:ext>
            </p:extLst>
          </p:nvPr>
        </p:nvGraphicFramePr>
        <p:xfrm>
          <a:off x="478708" y="501650"/>
          <a:ext cx="8163641"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32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Anwendungsbeispiele</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2" name="Imagem 4">
            <a:extLst>
              <a:ext uri="{FF2B5EF4-FFF2-40B4-BE49-F238E27FC236}">
                <a16:creationId xmlns:a16="http://schemas.microsoft.com/office/drawing/2014/main" id="{E1050F1F-5DF8-691C-284F-EA7C0B4DEAF4}"/>
              </a:ext>
            </a:extLst>
          </p:cNvPr>
          <p:cNvPicPr>
            <a:picLocks noChangeAspect="1"/>
          </p:cNvPicPr>
          <p:nvPr/>
        </p:nvPicPr>
        <p:blipFill>
          <a:blip r:embed="rId2"/>
          <a:stretch>
            <a:fillRect/>
          </a:stretch>
        </p:blipFill>
        <p:spPr>
          <a:xfrm>
            <a:off x="770808" y="553054"/>
            <a:ext cx="7407992" cy="4037392"/>
          </a:xfrm>
          <a:prstGeom prst="rect">
            <a:avLst/>
          </a:prstGeom>
        </p:spPr>
      </p:pic>
    </p:spTree>
    <p:extLst>
      <p:ext uri="{BB962C8B-B14F-4D97-AF65-F5344CB8AC3E}">
        <p14:creationId xmlns:p14="http://schemas.microsoft.com/office/powerpoint/2010/main" val="10568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32246"/>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Vulkanisationscharakteristik</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8" name="Imagem 2">
            <a:extLst>
              <a:ext uri="{FF2B5EF4-FFF2-40B4-BE49-F238E27FC236}">
                <a16:creationId xmlns:a16="http://schemas.microsoft.com/office/drawing/2014/main" id="{173C1734-7C75-1ADC-6DA3-16B005E756F4}"/>
              </a:ext>
            </a:extLst>
          </p:cNvPr>
          <p:cNvPicPr>
            <a:picLocks noChangeAspect="1"/>
          </p:cNvPicPr>
          <p:nvPr/>
        </p:nvPicPr>
        <p:blipFill>
          <a:blip r:embed="rId2"/>
          <a:stretch>
            <a:fillRect/>
          </a:stretch>
        </p:blipFill>
        <p:spPr>
          <a:xfrm>
            <a:off x="339813" y="509268"/>
            <a:ext cx="3354596" cy="2016327"/>
          </a:xfrm>
          <a:prstGeom prst="rect">
            <a:avLst/>
          </a:prstGeom>
        </p:spPr>
      </p:pic>
      <p:pic>
        <p:nvPicPr>
          <p:cNvPr id="9" name="Imagem 3">
            <a:extLst>
              <a:ext uri="{FF2B5EF4-FFF2-40B4-BE49-F238E27FC236}">
                <a16:creationId xmlns:a16="http://schemas.microsoft.com/office/drawing/2014/main" id="{108C76E0-F446-B9EC-E377-8666BC61D84E}"/>
              </a:ext>
            </a:extLst>
          </p:cNvPr>
          <p:cNvPicPr>
            <a:picLocks noChangeAspect="1"/>
          </p:cNvPicPr>
          <p:nvPr/>
        </p:nvPicPr>
        <p:blipFill>
          <a:blip r:embed="rId3"/>
          <a:stretch>
            <a:fillRect/>
          </a:stretch>
        </p:blipFill>
        <p:spPr>
          <a:xfrm>
            <a:off x="5089126" y="463113"/>
            <a:ext cx="3431386" cy="2062482"/>
          </a:xfrm>
          <a:prstGeom prst="rect">
            <a:avLst/>
          </a:prstGeom>
        </p:spPr>
      </p:pic>
      <p:pic>
        <p:nvPicPr>
          <p:cNvPr id="10" name="Imagem 5">
            <a:extLst>
              <a:ext uri="{FF2B5EF4-FFF2-40B4-BE49-F238E27FC236}">
                <a16:creationId xmlns:a16="http://schemas.microsoft.com/office/drawing/2014/main" id="{C422CE7C-607C-0D1A-5A48-FC729445E8BB}"/>
              </a:ext>
            </a:extLst>
          </p:cNvPr>
          <p:cNvPicPr>
            <a:picLocks noChangeAspect="1"/>
          </p:cNvPicPr>
          <p:nvPr/>
        </p:nvPicPr>
        <p:blipFill>
          <a:blip r:embed="rId4"/>
          <a:stretch>
            <a:fillRect/>
          </a:stretch>
        </p:blipFill>
        <p:spPr>
          <a:xfrm>
            <a:off x="2894702" y="2525595"/>
            <a:ext cx="3354596" cy="2169666"/>
          </a:xfrm>
          <a:prstGeom prst="rect">
            <a:avLst/>
          </a:prstGeom>
        </p:spPr>
      </p:pic>
    </p:spTree>
    <p:extLst>
      <p:ext uri="{BB962C8B-B14F-4D97-AF65-F5344CB8AC3E}">
        <p14:creationId xmlns:p14="http://schemas.microsoft.com/office/powerpoint/2010/main" val="302894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4867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Mechanische Daten</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2" name="Imagem 6">
            <a:extLst>
              <a:ext uri="{FF2B5EF4-FFF2-40B4-BE49-F238E27FC236}">
                <a16:creationId xmlns:a16="http://schemas.microsoft.com/office/drawing/2014/main" id="{B8DA3096-5512-7FAA-0AA1-E4DD340761D2}"/>
              </a:ext>
            </a:extLst>
          </p:cNvPr>
          <p:cNvPicPr>
            <a:picLocks noChangeAspect="1"/>
          </p:cNvPicPr>
          <p:nvPr/>
        </p:nvPicPr>
        <p:blipFill>
          <a:blip r:embed="rId2"/>
          <a:stretch>
            <a:fillRect/>
          </a:stretch>
        </p:blipFill>
        <p:spPr>
          <a:xfrm>
            <a:off x="58012" y="515619"/>
            <a:ext cx="3371896" cy="2016000"/>
          </a:xfrm>
          <a:prstGeom prst="rect">
            <a:avLst/>
          </a:prstGeom>
        </p:spPr>
      </p:pic>
      <p:pic>
        <p:nvPicPr>
          <p:cNvPr id="4" name="Imagem 4">
            <a:extLst>
              <a:ext uri="{FF2B5EF4-FFF2-40B4-BE49-F238E27FC236}">
                <a16:creationId xmlns:a16="http://schemas.microsoft.com/office/drawing/2014/main" id="{4DADD4D0-3B78-1229-4F79-2401811B3B6F}"/>
              </a:ext>
            </a:extLst>
          </p:cNvPr>
          <p:cNvPicPr>
            <a:picLocks noChangeAspect="1"/>
          </p:cNvPicPr>
          <p:nvPr/>
        </p:nvPicPr>
        <p:blipFill>
          <a:blip r:embed="rId3"/>
          <a:stretch>
            <a:fillRect/>
          </a:stretch>
        </p:blipFill>
        <p:spPr>
          <a:xfrm>
            <a:off x="4662508" y="515619"/>
            <a:ext cx="3354052" cy="2016000"/>
          </a:xfrm>
          <a:prstGeom prst="rect">
            <a:avLst/>
          </a:prstGeom>
        </p:spPr>
      </p:pic>
      <p:pic>
        <p:nvPicPr>
          <p:cNvPr id="6" name="Imagem 5">
            <a:extLst>
              <a:ext uri="{FF2B5EF4-FFF2-40B4-BE49-F238E27FC236}">
                <a16:creationId xmlns:a16="http://schemas.microsoft.com/office/drawing/2014/main" id="{1C4D2D6A-3D4A-0C88-05D7-1C9439D5275D}"/>
              </a:ext>
            </a:extLst>
          </p:cNvPr>
          <p:cNvPicPr>
            <a:picLocks noChangeAspect="1"/>
          </p:cNvPicPr>
          <p:nvPr/>
        </p:nvPicPr>
        <p:blipFill>
          <a:blip r:embed="rId4"/>
          <a:stretch>
            <a:fillRect/>
          </a:stretch>
        </p:blipFill>
        <p:spPr>
          <a:xfrm>
            <a:off x="2543175" y="2611882"/>
            <a:ext cx="3354052" cy="2016000"/>
          </a:xfrm>
          <a:prstGeom prst="rect">
            <a:avLst/>
          </a:prstGeom>
        </p:spPr>
      </p:pic>
    </p:spTree>
    <p:extLst>
      <p:ext uri="{BB962C8B-B14F-4D97-AF65-F5344CB8AC3E}">
        <p14:creationId xmlns:p14="http://schemas.microsoft.com/office/powerpoint/2010/main" val="355091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4867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Mechanische Daten</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7" name="Imagem 2">
            <a:extLst>
              <a:ext uri="{FF2B5EF4-FFF2-40B4-BE49-F238E27FC236}">
                <a16:creationId xmlns:a16="http://schemas.microsoft.com/office/drawing/2014/main" id="{DBBF5920-FCA3-A7ED-9FBA-DDCA4CC4E1F2}"/>
              </a:ext>
            </a:extLst>
          </p:cNvPr>
          <p:cNvPicPr>
            <a:picLocks noChangeAspect="1"/>
          </p:cNvPicPr>
          <p:nvPr/>
        </p:nvPicPr>
        <p:blipFill>
          <a:blip r:embed="rId2"/>
          <a:stretch>
            <a:fillRect/>
          </a:stretch>
        </p:blipFill>
        <p:spPr>
          <a:xfrm>
            <a:off x="296654" y="555750"/>
            <a:ext cx="3354049" cy="2016000"/>
          </a:xfrm>
          <a:prstGeom prst="rect">
            <a:avLst/>
          </a:prstGeom>
        </p:spPr>
      </p:pic>
      <p:pic>
        <p:nvPicPr>
          <p:cNvPr id="8" name="Imagem 4">
            <a:extLst>
              <a:ext uri="{FF2B5EF4-FFF2-40B4-BE49-F238E27FC236}">
                <a16:creationId xmlns:a16="http://schemas.microsoft.com/office/drawing/2014/main" id="{810BE8C7-105A-F86F-774D-3308E34253C4}"/>
              </a:ext>
            </a:extLst>
          </p:cNvPr>
          <p:cNvPicPr>
            <a:picLocks noChangeAspect="1"/>
          </p:cNvPicPr>
          <p:nvPr/>
        </p:nvPicPr>
        <p:blipFill>
          <a:blip r:embed="rId3"/>
          <a:stretch>
            <a:fillRect/>
          </a:stretch>
        </p:blipFill>
        <p:spPr>
          <a:xfrm>
            <a:off x="4974092" y="555750"/>
            <a:ext cx="3354049" cy="2016000"/>
          </a:xfrm>
          <a:prstGeom prst="rect">
            <a:avLst/>
          </a:prstGeom>
        </p:spPr>
      </p:pic>
      <p:pic>
        <p:nvPicPr>
          <p:cNvPr id="9" name="Imagem 5">
            <a:extLst>
              <a:ext uri="{FF2B5EF4-FFF2-40B4-BE49-F238E27FC236}">
                <a16:creationId xmlns:a16="http://schemas.microsoft.com/office/drawing/2014/main" id="{933D1ADC-EBF3-0017-E65B-D4AA2EF09AAB}"/>
              </a:ext>
            </a:extLst>
          </p:cNvPr>
          <p:cNvPicPr>
            <a:picLocks noChangeAspect="1"/>
          </p:cNvPicPr>
          <p:nvPr/>
        </p:nvPicPr>
        <p:blipFill>
          <a:blip r:embed="rId4"/>
          <a:stretch>
            <a:fillRect/>
          </a:stretch>
        </p:blipFill>
        <p:spPr>
          <a:xfrm>
            <a:off x="296653" y="2571750"/>
            <a:ext cx="3354049" cy="2016000"/>
          </a:xfrm>
          <a:prstGeom prst="rect">
            <a:avLst/>
          </a:prstGeom>
        </p:spPr>
      </p:pic>
      <p:pic>
        <p:nvPicPr>
          <p:cNvPr id="11" name="Imagem 2">
            <a:extLst>
              <a:ext uri="{FF2B5EF4-FFF2-40B4-BE49-F238E27FC236}">
                <a16:creationId xmlns:a16="http://schemas.microsoft.com/office/drawing/2014/main" id="{4D6E5E3B-5E66-EBCC-8ED1-347E5482B5FB}"/>
              </a:ext>
            </a:extLst>
          </p:cNvPr>
          <p:cNvPicPr>
            <a:picLocks noChangeAspect="1"/>
          </p:cNvPicPr>
          <p:nvPr/>
        </p:nvPicPr>
        <p:blipFill>
          <a:blip r:embed="rId5"/>
          <a:stretch>
            <a:fillRect/>
          </a:stretch>
        </p:blipFill>
        <p:spPr>
          <a:xfrm>
            <a:off x="4974091" y="2571750"/>
            <a:ext cx="3354049" cy="2016000"/>
          </a:xfrm>
          <a:prstGeom prst="rect">
            <a:avLst/>
          </a:prstGeom>
        </p:spPr>
      </p:pic>
    </p:spTree>
    <p:extLst>
      <p:ext uri="{BB962C8B-B14F-4D97-AF65-F5344CB8AC3E}">
        <p14:creationId xmlns:p14="http://schemas.microsoft.com/office/powerpoint/2010/main" val="100525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4867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Mechanische Daten / Alterung 70h 100°C</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2" name="Imagem 2">
            <a:extLst>
              <a:ext uri="{FF2B5EF4-FFF2-40B4-BE49-F238E27FC236}">
                <a16:creationId xmlns:a16="http://schemas.microsoft.com/office/drawing/2014/main" id="{AAE84C0A-6636-9F51-7865-B434E0C9461B}"/>
              </a:ext>
            </a:extLst>
          </p:cNvPr>
          <p:cNvPicPr>
            <a:picLocks noChangeAspect="1"/>
          </p:cNvPicPr>
          <p:nvPr/>
        </p:nvPicPr>
        <p:blipFill>
          <a:blip r:embed="rId2"/>
          <a:stretch>
            <a:fillRect/>
          </a:stretch>
        </p:blipFill>
        <p:spPr>
          <a:xfrm>
            <a:off x="296654" y="631977"/>
            <a:ext cx="3354049" cy="2016000"/>
          </a:xfrm>
          <a:prstGeom prst="rect">
            <a:avLst/>
          </a:prstGeom>
        </p:spPr>
      </p:pic>
      <p:pic>
        <p:nvPicPr>
          <p:cNvPr id="4" name="Imagem 6">
            <a:extLst>
              <a:ext uri="{FF2B5EF4-FFF2-40B4-BE49-F238E27FC236}">
                <a16:creationId xmlns:a16="http://schemas.microsoft.com/office/drawing/2014/main" id="{4B2CF5FA-0F12-B536-BF0A-878C1C8AE4BA}"/>
              </a:ext>
            </a:extLst>
          </p:cNvPr>
          <p:cNvPicPr>
            <a:picLocks noChangeAspect="1"/>
          </p:cNvPicPr>
          <p:nvPr/>
        </p:nvPicPr>
        <p:blipFill>
          <a:blip r:embed="rId3"/>
          <a:stretch>
            <a:fillRect/>
          </a:stretch>
        </p:blipFill>
        <p:spPr>
          <a:xfrm>
            <a:off x="4984528" y="631977"/>
            <a:ext cx="3354049" cy="2016000"/>
          </a:xfrm>
          <a:prstGeom prst="rect">
            <a:avLst/>
          </a:prstGeom>
        </p:spPr>
      </p:pic>
      <p:pic>
        <p:nvPicPr>
          <p:cNvPr id="6" name="Imagem 4">
            <a:extLst>
              <a:ext uri="{FF2B5EF4-FFF2-40B4-BE49-F238E27FC236}">
                <a16:creationId xmlns:a16="http://schemas.microsoft.com/office/drawing/2014/main" id="{4ECC779E-1916-C3A0-8AEC-55BD2A167931}"/>
              </a:ext>
            </a:extLst>
          </p:cNvPr>
          <p:cNvPicPr>
            <a:picLocks noChangeAspect="1"/>
          </p:cNvPicPr>
          <p:nvPr/>
        </p:nvPicPr>
        <p:blipFill>
          <a:blip r:embed="rId4"/>
          <a:stretch>
            <a:fillRect/>
          </a:stretch>
        </p:blipFill>
        <p:spPr>
          <a:xfrm>
            <a:off x="2894975" y="2647977"/>
            <a:ext cx="3354049" cy="2016000"/>
          </a:xfrm>
          <a:prstGeom prst="rect">
            <a:avLst/>
          </a:prstGeom>
        </p:spPr>
      </p:pic>
    </p:spTree>
    <p:extLst>
      <p:ext uri="{BB962C8B-B14F-4D97-AF65-F5344CB8AC3E}">
        <p14:creationId xmlns:p14="http://schemas.microsoft.com/office/powerpoint/2010/main" val="71068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Gute Gründe für </a:t>
            </a:r>
            <a:r>
              <a:rPr lang="de-DE" sz="2200" b="1" dirty="0" err="1">
                <a:solidFill>
                  <a:srgbClr val="32469E"/>
                </a:solidFill>
                <a:latin typeface="Arial" panose="020B0604020202020204" pitchFamily="34" charset="0"/>
                <a:cs typeface="Arial" panose="020B0604020202020204" pitchFamily="34" charset="0"/>
              </a:rPr>
              <a:t>Oxi</a:t>
            </a:r>
            <a:r>
              <a:rPr lang="de-DE" sz="2200" b="1" dirty="0">
                <a:solidFill>
                  <a:srgbClr val="32469E"/>
                </a:solidFill>
                <a:latin typeface="Arial" panose="020B0604020202020204" pitchFamily="34" charset="0"/>
                <a:cs typeface="Arial" panose="020B0604020202020204" pitchFamily="34" charset="0"/>
              </a:rPr>
              <a:t>-Rubber  </a:t>
            </a:r>
          </a:p>
        </p:txBody>
      </p:sp>
      <p:sp>
        <p:nvSpPr>
          <p:cNvPr id="4" name="Textfeld 3"/>
          <p:cNvSpPr txBox="1"/>
          <p:nvPr/>
        </p:nvSpPr>
        <p:spPr>
          <a:xfrm>
            <a:off x="296654" y="834410"/>
            <a:ext cx="8424936" cy="4308850"/>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a:latin typeface="Arial" panose="020B0604020202020204" pitchFamily="34" charset="0"/>
                <a:cs typeface="Arial" panose="020B0604020202020204" pitchFamily="34" charset="0"/>
              </a:rPr>
              <a:t>Deutliche </a:t>
            </a:r>
            <a:r>
              <a:rPr lang="de-DE" sz="2000" b="1" dirty="0">
                <a:latin typeface="Arial" panose="020B0604020202020204" pitchFamily="34" charset="0"/>
                <a:cs typeface="Arial" panose="020B0604020202020204" pitchFamily="34" charset="0"/>
              </a:rPr>
              <a:t>Aktivierung der Schwefelvulkanisation, wenn auch kein ‘‘Drop-in‘‘ Ersatz für Zinkoxid </a:t>
            </a:r>
          </a:p>
          <a:p>
            <a:r>
              <a:rPr lang="de-DE" sz="20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Aktivator auf Basis eines nachhaltigen Rohstoffes, Ausgangsmaterial 100% FSC zertifiziert!</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Rohstoff kein Konkurrenzprodukt der Nahrungsmittelindustrie, Verfügbarkeit unproblematisch und jahreszeitenunabhängig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Keine Gefahrgut-Klassifizierung </a:t>
            </a:r>
          </a:p>
          <a:p>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CO2-Einsparung </a:t>
            </a: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OXI Rubber</a:t>
            </a:r>
          </a:p>
        </p:txBody>
      </p:sp>
    </p:spTree>
    <p:extLst>
      <p:ext uri="{BB962C8B-B14F-4D97-AF65-F5344CB8AC3E}">
        <p14:creationId xmlns:p14="http://schemas.microsoft.com/office/powerpoint/2010/main" val="310568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txBox="1"/>
          <p:nvPr/>
        </p:nvSpPr>
        <p:spPr>
          <a:xfrm>
            <a:off x="516160" y="1969985"/>
            <a:ext cx="2760925" cy="1141338"/>
          </a:xfrm>
          <a:prstGeom prst="rect">
            <a:avLst/>
          </a:prstGeom>
        </p:spPr>
        <p:txBody>
          <a:bodyPr vert="horz" wrap="square" lIns="0" tIns="12700" rIns="0" bIns="0" rtlCol="0">
            <a:spAutoFit/>
          </a:bodyPr>
          <a:lstStyle/>
          <a:p>
            <a:pPr marL="12700" marR="5080">
              <a:spcBef>
                <a:spcPts val="100"/>
              </a:spcBef>
            </a:pPr>
            <a:r>
              <a:rPr lang="de-DE" sz="1400" b="1" dirty="0">
                <a:latin typeface="Helvetica"/>
                <a:cs typeface="Helvetica"/>
              </a:rPr>
              <a:t>Kontakt:</a:t>
            </a:r>
          </a:p>
          <a:p>
            <a:pPr marL="12700" marR="5080">
              <a:spcBef>
                <a:spcPts val="100"/>
              </a:spcBef>
            </a:pPr>
            <a:r>
              <a:rPr lang="de-DE" sz="1400" dirty="0"/>
              <a:t>Andre Rittmann</a:t>
            </a:r>
          </a:p>
          <a:p>
            <a:pPr marL="12700" marR="5080">
              <a:spcBef>
                <a:spcPts val="100"/>
              </a:spcBef>
            </a:pPr>
            <a:r>
              <a:rPr lang="de-DE" sz="1400" dirty="0"/>
              <a:t>Senior Sales Manager LUVOMAXX®</a:t>
            </a:r>
            <a:endParaRPr lang="de-DE" sz="1400" dirty="0">
              <a:solidFill>
                <a:schemeClr val="bg1">
                  <a:lumMod val="65000"/>
                </a:schemeClr>
              </a:solidFill>
              <a:latin typeface="Helvetica"/>
              <a:cs typeface="Helvetica"/>
            </a:endParaRPr>
          </a:p>
          <a:p>
            <a:pPr marL="12700" marR="5080">
              <a:spcBef>
                <a:spcPts val="100"/>
              </a:spcBef>
            </a:pPr>
            <a:r>
              <a:rPr lang="fr-FR" sz="1400" u="sng" dirty="0">
                <a:hlinkClick r:id="rId3"/>
              </a:rPr>
              <a:t>andre.rittmann@lehvoss.de</a:t>
            </a:r>
            <a:endParaRPr lang="de-DE" sz="1400" dirty="0"/>
          </a:p>
          <a:p>
            <a:r>
              <a:rPr lang="de-DE" sz="1400" dirty="0"/>
              <a:t>Tel.: +49 40 44197 279</a:t>
            </a:r>
          </a:p>
        </p:txBody>
      </p:sp>
      <p:sp>
        <p:nvSpPr>
          <p:cNvPr id="5" name="object 3"/>
          <p:cNvSpPr txBox="1">
            <a:spLocks/>
          </p:cNvSpPr>
          <p:nvPr/>
        </p:nvSpPr>
        <p:spPr>
          <a:xfrm>
            <a:off x="374388" y="278139"/>
            <a:ext cx="9191523" cy="1261029"/>
          </a:xfrm>
          <a:prstGeom prst="rect">
            <a:avLst/>
          </a:prstGeom>
        </p:spPr>
        <p:txBody>
          <a:bodyPr vert="horz" wrap="square" lIns="0" tIns="67733"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933" marR="6773">
              <a:lnSpc>
                <a:spcPts val="9333"/>
              </a:lnSpc>
              <a:spcBef>
                <a:spcPts val="533"/>
              </a:spcBef>
            </a:pPr>
            <a:r>
              <a:rPr lang="de-DE" sz="8000" b="1" dirty="0">
                <a:solidFill>
                  <a:srgbClr val="CC0449"/>
                </a:solidFill>
                <a:latin typeface="Helvetica" charset="0"/>
                <a:ea typeface="Helvetica" charset="0"/>
                <a:cs typeface="Helvetica" charset="0"/>
              </a:rPr>
              <a:t>Vielen Dank</a:t>
            </a:r>
            <a:r>
              <a:rPr lang="de-DE" sz="8000" b="1" spc="-7" dirty="0">
                <a:solidFill>
                  <a:srgbClr val="CC0449"/>
                </a:solidFill>
                <a:latin typeface="Helvetica" charset="0"/>
                <a:ea typeface="Helvetica" charset="0"/>
                <a:cs typeface="Helvetica" charset="0"/>
              </a:rPr>
              <a:t>!</a:t>
            </a:r>
          </a:p>
        </p:txBody>
      </p:sp>
      <p:sp>
        <p:nvSpPr>
          <p:cNvPr id="4"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 Rubber</a:t>
            </a:r>
          </a:p>
        </p:txBody>
      </p:sp>
    </p:spTree>
    <p:extLst>
      <p:ext uri="{BB962C8B-B14F-4D97-AF65-F5344CB8AC3E}">
        <p14:creationId xmlns:p14="http://schemas.microsoft.com/office/powerpoint/2010/main" val="12230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32469E"/>
                </a:solidFill>
                <a:latin typeface="Arial" panose="020B0604020202020204" pitchFamily="34" charset="0"/>
                <a:cs typeface="Arial" panose="020B0604020202020204" pitchFamily="34" charset="0"/>
              </a:rPr>
              <a:t>OXITEC – COMERCIO E REPRENTACAO LTDA</a:t>
            </a:r>
            <a:endParaRPr lang="de-DE" sz="2200" b="1" dirty="0">
              <a:solidFill>
                <a:srgbClr val="32469E"/>
              </a:solidFill>
              <a:latin typeface="Arial" panose="020B0604020202020204" pitchFamily="34" charset="0"/>
              <a:cs typeface="Arial" panose="020B0604020202020204" pitchFamily="34" charset="0"/>
            </a:endParaRPr>
          </a:p>
        </p:txBody>
      </p:sp>
      <p:sp>
        <p:nvSpPr>
          <p:cNvPr id="4" name="Textfeld 3"/>
          <p:cNvSpPr txBox="1"/>
          <p:nvPr/>
        </p:nvSpPr>
        <p:spPr>
          <a:xfrm>
            <a:off x="296654" y="834410"/>
            <a:ext cx="8424936" cy="3170076"/>
          </a:xfrm>
          <a:prstGeom prst="rect">
            <a:avLst/>
          </a:prstGeom>
          <a:noFill/>
        </p:spPr>
        <p:txBody>
          <a:bodyPr wrap="square" lIns="91420" tIns="45709" rIns="91420" bIns="45709" rtlCol="0">
            <a:spAutoFit/>
          </a:bodyPr>
          <a:lstStyle/>
          <a:p>
            <a:pPr marL="285750" indent="-285750">
              <a:spcAft>
                <a:spcPts val="12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Brasilianisches Unternehmen mit Fokus auf Vermarktung von Sekundärprodukten aus nachhaltiger Erzeugung</a:t>
            </a:r>
          </a:p>
          <a:p>
            <a:pPr marL="285750" indent="-285750">
              <a:spcAft>
                <a:spcPts val="12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Ausgliederung eines Biotechnologie-Unternehmens. ‘OXI‘ steht für Oxford University, wo das Unternehmen seinen Ursprung hat.  </a:t>
            </a:r>
            <a:r>
              <a:rPr lang="de-DE" sz="2000" b="1" i="0" dirty="0">
                <a:solidFill>
                  <a:srgbClr val="000000"/>
                </a:solidFill>
                <a:effectLst/>
                <a:latin typeface="Arial" panose="020B0604020202020204" pitchFamily="34" charset="0"/>
                <a:cs typeface="Arial" panose="020B0604020202020204" pitchFamily="34" charset="0"/>
              </a:rPr>
              <a:t> </a:t>
            </a:r>
            <a:endParaRPr lang="de-DE" sz="2000" b="1" dirty="0">
              <a:solidFill>
                <a:srgbClr val="00000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Entwicklung des Produktes </a:t>
            </a:r>
            <a:r>
              <a:rPr lang="de-DE" sz="2000" b="1" dirty="0" err="1">
                <a:latin typeface="Arial" panose="020B0604020202020204" pitchFamily="34" charset="0"/>
                <a:cs typeface="Arial" panose="020B0604020202020204" pitchFamily="34" charset="0"/>
              </a:rPr>
              <a:t>Oxi</a:t>
            </a:r>
            <a:r>
              <a:rPr lang="de-DE" sz="2000" b="1" dirty="0">
                <a:latin typeface="Arial" panose="020B0604020202020204" pitchFamily="34" charset="0"/>
                <a:cs typeface="Arial" panose="020B0604020202020204" pitchFamily="34" charset="0"/>
              </a:rPr>
              <a:t>-Rubber in Zusammenarbeit mit einer der wichtigsten brasilianischen Universitäten </a:t>
            </a:r>
          </a:p>
          <a:p>
            <a:pPr marL="285750" indent="-285750">
              <a:spcAft>
                <a:spcPts val="12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Aktuell besteht eine Pilotanlage mit ca. 240t Jahreskapazität </a:t>
            </a:r>
          </a:p>
          <a:p>
            <a:pPr marL="285750" indent="-285750">
              <a:spcAft>
                <a:spcPts val="12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Industrielle Produktionsstätte im Bau, Inbetriebnahme Ende 2023</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OXI-Rubber</a:t>
            </a:r>
          </a:p>
        </p:txBody>
      </p:sp>
    </p:spTree>
    <p:extLst>
      <p:ext uri="{BB962C8B-B14F-4D97-AF65-F5344CB8AC3E}">
        <p14:creationId xmlns:p14="http://schemas.microsoft.com/office/powerpoint/2010/main" val="387020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err="1">
                <a:solidFill>
                  <a:srgbClr val="32469E"/>
                </a:solidFill>
                <a:latin typeface="Arial" panose="020B0604020202020204" pitchFamily="34" charset="0"/>
                <a:cs typeface="Arial" panose="020B0604020202020204" pitchFamily="34" charset="0"/>
              </a:rPr>
              <a:t>Oxi</a:t>
            </a:r>
            <a:r>
              <a:rPr lang="de-DE" sz="2200" b="1" dirty="0">
                <a:solidFill>
                  <a:srgbClr val="32469E"/>
                </a:solidFill>
                <a:latin typeface="Arial" panose="020B0604020202020204" pitchFamily="34" charset="0"/>
                <a:cs typeface="Arial" panose="020B0604020202020204" pitchFamily="34" charset="0"/>
              </a:rPr>
              <a:t>-Rubber</a:t>
            </a:r>
          </a:p>
        </p:txBody>
      </p:sp>
      <p:sp>
        <p:nvSpPr>
          <p:cNvPr id="4" name="Textfeld 3"/>
          <p:cNvSpPr txBox="1"/>
          <p:nvPr/>
        </p:nvSpPr>
        <p:spPr>
          <a:xfrm>
            <a:off x="296654" y="834410"/>
            <a:ext cx="8424936" cy="3170076"/>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dirty="0">
                <a:solidFill>
                  <a:srgbClr val="000000"/>
                </a:solidFill>
                <a:effectLst/>
                <a:latin typeface="Arial" panose="020B0604020202020204" pitchFamily="34" charset="0"/>
                <a:ea typeface="Calibri" panose="020F0502020204030204" pitchFamily="34" charset="0"/>
              </a:rPr>
              <a:t>Vulkanisationsaktivator der beschleunigten Schwefelvulkanisation</a:t>
            </a:r>
          </a:p>
          <a:p>
            <a:pPr marL="342900" indent="-342900">
              <a:buFont typeface="Arial" panose="020B0604020202020204" pitchFamily="34" charset="0"/>
              <a:buChar char="•"/>
            </a:pPr>
            <a:endParaRPr lang="de-DE" sz="2000" b="1" dirty="0">
              <a:solidFill>
                <a:srgbClr val="000000"/>
              </a:solidFill>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de-DE" sz="2000" b="1" dirty="0">
                <a:solidFill>
                  <a:srgbClr val="000000"/>
                </a:solidFill>
                <a:effectLst/>
                <a:latin typeface="Arial" panose="020B0604020202020204" pitchFamily="34" charset="0"/>
                <a:ea typeface="Calibri" panose="020F0502020204030204" pitchFamily="34" charset="0"/>
              </a:rPr>
              <a:t>Substitut / Teil-Substitut für Zinkoxid</a:t>
            </a:r>
          </a:p>
          <a:p>
            <a:pPr marL="342900" indent="-342900">
              <a:buFont typeface="Arial" panose="020B0604020202020204" pitchFamily="34" charset="0"/>
              <a:buChar char="•"/>
            </a:pPr>
            <a:endParaRPr lang="de-DE" sz="2000" b="1" dirty="0">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de-DE" sz="2000" b="1" dirty="0">
                <a:solidFill>
                  <a:srgbClr val="000000"/>
                </a:solidFill>
                <a:latin typeface="Arial" panose="020B0604020202020204" pitchFamily="34" charset="0"/>
                <a:ea typeface="Calibri" panose="020F0502020204030204" pitchFamily="34" charset="0"/>
              </a:rPr>
              <a:t>Nachhaltiges, patentiertes Produkt auf Basis von Sekundärprodukten der Papierherstellung. </a:t>
            </a:r>
            <a:endParaRPr lang="de-DE" sz="2000" b="1" dirty="0">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endParaRPr lang="de-DE" sz="2000" b="1" dirty="0">
              <a:solidFill>
                <a:srgbClr val="000000"/>
              </a:solidFill>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de-DE" sz="2000" b="1" dirty="0">
                <a:solidFill>
                  <a:srgbClr val="000000"/>
                </a:solidFill>
                <a:latin typeface="Arial" panose="020B0604020202020204" pitchFamily="34" charset="0"/>
                <a:ea typeface="Calibri" panose="020F0502020204030204" pitchFamily="34" charset="0"/>
              </a:rPr>
              <a:t>Kombination aus Erdalkalicarbonaten, amorphem Siliziumdioxid und anorganischen Schwefelkomponenten</a:t>
            </a:r>
            <a:endParaRPr lang="de-DE" sz="2000" b="1" dirty="0">
              <a:solidFill>
                <a:srgbClr val="000000"/>
              </a:solidFill>
              <a:effectLst/>
              <a:latin typeface="Arial" panose="020B0604020202020204" pitchFamily="34" charset="0"/>
              <a:ea typeface="Calibri" panose="020F050202020403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spTree>
    <p:extLst>
      <p:ext uri="{BB962C8B-B14F-4D97-AF65-F5344CB8AC3E}">
        <p14:creationId xmlns:p14="http://schemas.microsoft.com/office/powerpoint/2010/main" val="299332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83953" y="216984"/>
            <a:ext cx="8647841" cy="430865"/>
          </a:xfrm>
          <a:prstGeom prst="rect">
            <a:avLst/>
          </a:prstGeom>
          <a:noFill/>
        </p:spPr>
        <p:txBody>
          <a:bodyPr wrap="square" lIns="91420" tIns="45709" rIns="91420" bIns="45709" rtlCol="0">
            <a:spAutoFit/>
          </a:bodyPr>
          <a:lstStyle/>
          <a:p>
            <a:pPr marL="0" lvl="1">
              <a:spcAft>
                <a:spcPts val="600"/>
              </a:spcAft>
              <a:buClr>
                <a:srgbClr val="C30045"/>
              </a:buClr>
            </a:pPr>
            <a:r>
              <a:rPr lang="de-DE" sz="2200" b="1" dirty="0">
                <a:solidFill>
                  <a:srgbClr val="32469E"/>
                </a:solidFill>
                <a:latin typeface="Arial" panose="020B0604020202020204" pitchFamily="34" charset="0"/>
                <a:ea typeface="+mj-ea"/>
                <a:cs typeface="Arial" panose="020B0604020202020204" pitchFamily="34" charset="0"/>
              </a:rPr>
              <a:t>Aktueller Status regulatorischer Aspekte  </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
        <p:nvSpPr>
          <p:cNvPr id="2" name="Textfeld 1">
            <a:extLst>
              <a:ext uri="{FF2B5EF4-FFF2-40B4-BE49-F238E27FC236}">
                <a16:creationId xmlns:a16="http://schemas.microsoft.com/office/drawing/2014/main" id="{EE3E5611-E30B-35DA-7F6C-4B88444BB114}"/>
              </a:ext>
            </a:extLst>
          </p:cNvPr>
          <p:cNvSpPr txBox="1"/>
          <p:nvPr/>
        </p:nvSpPr>
        <p:spPr>
          <a:xfrm>
            <a:off x="296654" y="834410"/>
            <a:ext cx="8424936" cy="2154414"/>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REACH-Registrierung durch OXITEC ist veranlasst   </a:t>
            </a:r>
          </a:p>
          <a:p>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i="0" dirty="0">
                <a:solidFill>
                  <a:srgbClr val="111111"/>
                </a:solidFill>
                <a:effectLst/>
                <a:latin typeface="Arial" panose="020B0604020202020204" pitchFamily="34" charset="0"/>
                <a:cs typeface="Arial" panose="020B0604020202020204" pitchFamily="34" charset="0"/>
              </a:rPr>
              <a:t>Kalkulation zu Life Cycle Assessment (LCA) liegt vor </a:t>
            </a:r>
          </a:p>
          <a:p>
            <a:pPr marL="342900" indent="-342900">
              <a:buFont typeface="Arial" panose="020B0604020202020204" pitchFamily="34" charset="0"/>
              <a:buChar char="•"/>
            </a:pPr>
            <a:endParaRPr lang="de-DE" sz="2000" b="1" dirty="0">
              <a:solidFill>
                <a:srgbClr val="11111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solidFill>
                  <a:srgbClr val="111111"/>
                </a:solidFill>
                <a:latin typeface="Arial" panose="020B0604020202020204" pitchFamily="34" charset="0"/>
                <a:cs typeface="Arial" panose="020B0604020202020204" pitchFamily="34" charset="0"/>
              </a:rPr>
              <a:t>Weiterführende Studien durch OXITEC bezüglich Vernetzungskinetik und </a:t>
            </a:r>
            <a:r>
              <a:rPr lang="de-DE" sz="2000" b="1" dirty="0" err="1">
                <a:solidFill>
                  <a:srgbClr val="111111"/>
                </a:solidFill>
                <a:latin typeface="Arial" panose="020B0604020202020204" pitchFamily="34" charset="0"/>
                <a:cs typeface="Arial" panose="020B0604020202020204" pitchFamily="34" charset="0"/>
              </a:rPr>
              <a:t>Anwendungbeispielen</a:t>
            </a:r>
            <a:r>
              <a:rPr lang="de-DE" sz="2000" b="1" dirty="0">
                <a:solidFill>
                  <a:srgbClr val="111111"/>
                </a:solidFill>
                <a:latin typeface="Arial" panose="020B0604020202020204" pitchFamily="34" charset="0"/>
                <a:cs typeface="Arial" panose="020B0604020202020204" pitchFamily="34" charset="0"/>
              </a:rPr>
              <a:t> in Arbeit    </a:t>
            </a: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25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Herstellprozess</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2" name="Imagem 5">
            <a:extLst>
              <a:ext uri="{FF2B5EF4-FFF2-40B4-BE49-F238E27FC236}">
                <a16:creationId xmlns:a16="http://schemas.microsoft.com/office/drawing/2014/main" id="{6E63ACC3-8301-909E-5CB1-3C95A3A0DE7B}"/>
              </a:ext>
            </a:extLst>
          </p:cNvPr>
          <p:cNvPicPr>
            <a:picLocks noChangeAspect="1"/>
          </p:cNvPicPr>
          <p:nvPr/>
        </p:nvPicPr>
        <p:blipFill>
          <a:blip r:embed="rId2"/>
          <a:stretch>
            <a:fillRect/>
          </a:stretch>
        </p:blipFill>
        <p:spPr>
          <a:xfrm>
            <a:off x="1191853" y="869950"/>
            <a:ext cx="5395428" cy="3267739"/>
          </a:xfrm>
          <a:prstGeom prst="rect">
            <a:avLst/>
          </a:prstGeom>
        </p:spPr>
      </p:pic>
      <p:sp>
        <p:nvSpPr>
          <p:cNvPr id="7" name="Ellipse 6">
            <a:extLst>
              <a:ext uri="{FF2B5EF4-FFF2-40B4-BE49-F238E27FC236}">
                <a16:creationId xmlns:a16="http://schemas.microsoft.com/office/drawing/2014/main" id="{BF42FDCF-58B5-FB2F-3DAD-3EF3F8D7EA31}"/>
              </a:ext>
            </a:extLst>
          </p:cNvPr>
          <p:cNvSpPr/>
          <p:nvPr/>
        </p:nvSpPr>
        <p:spPr>
          <a:xfrm>
            <a:off x="3308350" y="2503819"/>
            <a:ext cx="1663700" cy="980786"/>
          </a:xfrm>
          <a:prstGeom prst="ellipse">
            <a:avLst/>
          </a:prstGeom>
          <a:noFill/>
          <a:ln w="31750">
            <a:solidFill>
              <a:srgbClr val="C3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638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Herstellprozess</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sp>
        <p:nvSpPr>
          <p:cNvPr id="4" name="Textfeld 3">
            <a:extLst>
              <a:ext uri="{FF2B5EF4-FFF2-40B4-BE49-F238E27FC236}">
                <a16:creationId xmlns:a16="http://schemas.microsoft.com/office/drawing/2014/main" id="{79D4002E-64B6-C72F-E3E5-F2BE34107D6A}"/>
              </a:ext>
            </a:extLst>
          </p:cNvPr>
          <p:cNvSpPr txBox="1"/>
          <p:nvPr/>
        </p:nvSpPr>
        <p:spPr>
          <a:xfrm>
            <a:off x="296654" y="834410"/>
            <a:ext cx="8424936" cy="2862300"/>
          </a:xfrm>
          <a:prstGeom prst="rect">
            <a:avLst/>
          </a:prstGeom>
          <a:noFill/>
        </p:spPr>
        <p:txBody>
          <a:bodyPr wrap="square" lIns="91420" tIns="45709" rIns="91420" bIns="45709" rtlCol="0">
            <a:spAutoFit/>
          </a:bodyPr>
          <a:lstStyle/>
          <a:p>
            <a:r>
              <a:rPr lang="de-DE" sz="2000" b="1" dirty="0">
                <a:solidFill>
                  <a:srgbClr val="000000"/>
                </a:solidFill>
                <a:latin typeface="Arial" panose="020B0604020202020204" pitchFamily="34" charset="0"/>
                <a:ea typeface="Calibri" panose="020F0502020204030204" pitchFamily="34" charset="0"/>
              </a:rPr>
              <a:t>Der Green Liquor wird vor der </a:t>
            </a:r>
            <a:r>
              <a:rPr lang="de-DE" sz="2000" b="1" dirty="0" err="1">
                <a:solidFill>
                  <a:srgbClr val="000000"/>
                </a:solidFill>
                <a:latin typeface="Arial" panose="020B0604020202020204" pitchFamily="34" charset="0"/>
                <a:ea typeface="Calibri" panose="020F0502020204030204" pitchFamily="34" charset="0"/>
              </a:rPr>
              <a:t>Kaustifizierung</a:t>
            </a:r>
            <a:r>
              <a:rPr lang="de-DE" sz="2000" b="1" dirty="0">
                <a:solidFill>
                  <a:srgbClr val="000000"/>
                </a:solidFill>
                <a:latin typeface="Arial" panose="020B0604020202020204" pitchFamily="34" charset="0"/>
                <a:ea typeface="Calibri" panose="020F0502020204030204" pitchFamily="34" charset="0"/>
              </a:rPr>
              <a:t> filtriert. Dieses Sekundärprodukt ist reich an Ca, Mg, Si und S:</a:t>
            </a: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a:p>
            <a:endParaRPr lang="de-DE" sz="2000" b="1" dirty="0">
              <a:solidFill>
                <a:srgbClr val="000000"/>
              </a:solidFill>
              <a:latin typeface="Arial" panose="020B0604020202020204" pitchFamily="34" charset="0"/>
              <a:ea typeface="Calibri" panose="020F0502020204030204" pitchFamily="34" charset="0"/>
            </a:endParaRPr>
          </a:p>
        </p:txBody>
      </p:sp>
      <p:pic>
        <p:nvPicPr>
          <p:cNvPr id="6" name="Imagem 7">
            <a:extLst>
              <a:ext uri="{FF2B5EF4-FFF2-40B4-BE49-F238E27FC236}">
                <a16:creationId xmlns:a16="http://schemas.microsoft.com/office/drawing/2014/main" id="{60299FEF-5EE4-24A5-C533-927B3F868DFB}"/>
              </a:ext>
            </a:extLst>
          </p:cNvPr>
          <p:cNvPicPr>
            <a:picLocks noChangeAspect="1"/>
          </p:cNvPicPr>
          <p:nvPr/>
        </p:nvPicPr>
        <p:blipFill>
          <a:blip r:embed="rId2"/>
          <a:stretch>
            <a:fillRect/>
          </a:stretch>
        </p:blipFill>
        <p:spPr>
          <a:xfrm>
            <a:off x="417191" y="1594127"/>
            <a:ext cx="8148235" cy="1257368"/>
          </a:xfrm>
          <a:prstGeom prst="rect">
            <a:avLst/>
          </a:prstGeom>
        </p:spPr>
      </p:pic>
      <p:pic>
        <p:nvPicPr>
          <p:cNvPr id="8" name="Imagem 5">
            <a:extLst>
              <a:ext uri="{FF2B5EF4-FFF2-40B4-BE49-F238E27FC236}">
                <a16:creationId xmlns:a16="http://schemas.microsoft.com/office/drawing/2014/main" id="{DDE67114-DA92-F1BF-5D0F-4EA43AE1CF65}"/>
              </a:ext>
            </a:extLst>
          </p:cNvPr>
          <p:cNvPicPr>
            <a:picLocks noChangeAspect="1"/>
          </p:cNvPicPr>
          <p:nvPr/>
        </p:nvPicPr>
        <p:blipFill>
          <a:blip r:embed="rId3"/>
          <a:stretch>
            <a:fillRect/>
          </a:stretch>
        </p:blipFill>
        <p:spPr>
          <a:xfrm>
            <a:off x="296654" y="3177360"/>
            <a:ext cx="8433469" cy="1038699"/>
          </a:xfrm>
          <a:prstGeom prst="rect">
            <a:avLst/>
          </a:prstGeom>
        </p:spPr>
      </p:pic>
    </p:spTree>
    <p:extLst>
      <p:ext uri="{BB962C8B-B14F-4D97-AF65-F5344CB8AC3E}">
        <p14:creationId xmlns:p14="http://schemas.microsoft.com/office/powerpoint/2010/main" val="379968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Herstellprozess</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sp>
        <p:nvSpPr>
          <p:cNvPr id="4" name="Textfeld 3">
            <a:extLst>
              <a:ext uri="{FF2B5EF4-FFF2-40B4-BE49-F238E27FC236}">
                <a16:creationId xmlns:a16="http://schemas.microsoft.com/office/drawing/2014/main" id="{79D4002E-64B6-C72F-E3E5-F2BE34107D6A}"/>
              </a:ext>
            </a:extLst>
          </p:cNvPr>
          <p:cNvSpPr txBox="1"/>
          <p:nvPr/>
        </p:nvSpPr>
        <p:spPr>
          <a:xfrm>
            <a:off x="296654" y="834410"/>
            <a:ext cx="8424936" cy="400087"/>
          </a:xfrm>
          <a:prstGeom prst="rect">
            <a:avLst/>
          </a:prstGeom>
          <a:noFill/>
        </p:spPr>
        <p:txBody>
          <a:bodyPr wrap="square" lIns="91420" tIns="45709" rIns="91420" bIns="45709" rtlCol="0">
            <a:spAutoFit/>
          </a:bodyPr>
          <a:lstStyle/>
          <a:p>
            <a:r>
              <a:rPr lang="de-DE" sz="2000" b="1" i="0" dirty="0">
                <a:solidFill>
                  <a:srgbClr val="111111"/>
                </a:solidFill>
                <a:effectLst/>
                <a:latin typeface="Arial" panose="020B0604020202020204" pitchFamily="34" charset="0"/>
                <a:cs typeface="Arial" panose="020B0604020202020204" pitchFamily="34" charset="0"/>
              </a:rPr>
              <a:t>Life Cycle Assessment </a:t>
            </a:r>
            <a:r>
              <a:rPr lang="de-DE" sz="2000" b="1" dirty="0">
                <a:solidFill>
                  <a:srgbClr val="111111"/>
                </a:solidFill>
                <a:latin typeface="Arial" panose="020B0604020202020204" pitchFamily="34" charset="0"/>
                <a:cs typeface="Arial" panose="020B0604020202020204" pitchFamily="34" charset="0"/>
              </a:rPr>
              <a:t>(Simulation) </a:t>
            </a:r>
            <a:endParaRPr lang="de-DE" sz="2000" b="1" dirty="0">
              <a:solidFill>
                <a:srgbClr val="000000"/>
              </a:solidFill>
              <a:latin typeface="Arial" panose="020B0604020202020204" pitchFamily="34" charset="0"/>
              <a:ea typeface="Calibri" panose="020F0502020204030204" pitchFamily="34" charset="0"/>
            </a:endParaRPr>
          </a:p>
        </p:txBody>
      </p:sp>
      <p:pic>
        <p:nvPicPr>
          <p:cNvPr id="2" name="Imagem 3">
            <a:extLst>
              <a:ext uri="{FF2B5EF4-FFF2-40B4-BE49-F238E27FC236}">
                <a16:creationId xmlns:a16="http://schemas.microsoft.com/office/drawing/2014/main" id="{58285B69-FCE4-98C7-88C1-4D169F2B4E18}"/>
              </a:ext>
            </a:extLst>
          </p:cNvPr>
          <p:cNvPicPr>
            <a:picLocks noChangeAspect="1"/>
          </p:cNvPicPr>
          <p:nvPr/>
        </p:nvPicPr>
        <p:blipFill>
          <a:blip r:embed="rId2"/>
          <a:stretch>
            <a:fillRect/>
          </a:stretch>
        </p:blipFill>
        <p:spPr>
          <a:xfrm>
            <a:off x="559724" y="1352898"/>
            <a:ext cx="7337367" cy="3290612"/>
          </a:xfrm>
          <a:prstGeom prst="rect">
            <a:avLst/>
          </a:prstGeom>
        </p:spPr>
      </p:pic>
    </p:spTree>
    <p:extLst>
      <p:ext uri="{BB962C8B-B14F-4D97-AF65-F5344CB8AC3E}">
        <p14:creationId xmlns:p14="http://schemas.microsoft.com/office/powerpoint/2010/main" val="405908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Produktinformationen</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8" name="Grafik 7">
            <a:extLst>
              <a:ext uri="{FF2B5EF4-FFF2-40B4-BE49-F238E27FC236}">
                <a16:creationId xmlns:a16="http://schemas.microsoft.com/office/drawing/2014/main" id="{E38DF080-880D-36FE-4E8F-EE273F75AF6B}"/>
              </a:ext>
            </a:extLst>
          </p:cNvPr>
          <p:cNvPicPr>
            <a:picLocks noChangeAspect="1"/>
          </p:cNvPicPr>
          <p:nvPr/>
        </p:nvPicPr>
        <p:blipFill>
          <a:blip r:embed="rId2"/>
          <a:stretch>
            <a:fillRect/>
          </a:stretch>
        </p:blipFill>
        <p:spPr>
          <a:xfrm>
            <a:off x="296654" y="658812"/>
            <a:ext cx="2286000" cy="2809875"/>
          </a:xfrm>
          <a:prstGeom prst="rect">
            <a:avLst/>
          </a:prstGeom>
        </p:spPr>
      </p:pic>
      <p:pic>
        <p:nvPicPr>
          <p:cNvPr id="14" name="Imagem 4">
            <a:extLst>
              <a:ext uri="{FF2B5EF4-FFF2-40B4-BE49-F238E27FC236}">
                <a16:creationId xmlns:a16="http://schemas.microsoft.com/office/drawing/2014/main" id="{7D51334D-0021-72BD-D26A-F9F2EB8E01ED}"/>
              </a:ext>
            </a:extLst>
          </p:cNvPr>
          <p:cNvPicPr>
            <a:picLocks noChangeAspect="1"/>
          </p:cNvPicPr>
          <p:nvPr/>
        </p:nvPicPr>
        <p:blipFill>
          <a:blip r:embed="rId3"/>
          <a:stretch>
            <a:fillRect/>
          </a:stretch>
        </p:blipFill>
        <p:spPr>
          <a:xfrm>
            <a:off x="3361853" y="1325563"/>
            <a:ext cx="4792019" cy="2038476"/>
          </a:xfrm>
          <a:prstGeom prst="rect">
            <a:avLst/>
          </a:prstGeom>
        </p:spPr>
      </p:pic>
      <p:sp>
        <p:nvSpPr>
          <p:cNvPr id="15" name="Textfeld 14">
            <a:extLst>
              <a:ext uri="{FF2B5EF4-FFF2-40B4-BE49-F238E27FC236}">
                <a16:creationId xmlns:a16="http://schemas.microsoft.com/office/drawing/2014/main" id="{B415EA99-4871-BC76-60C7-3D2043C7C10B}"/>
              </a:ext>
            </a:extLst>
          </p:cNvPr>
          <p:cNvSpPr txBox="1"/>
          <p:nvPr/>
        </p:nvSpPr>
        <p:spPr>
          <a:xfrm>
            <a:off x="3361853" y="1073150"/>
            <a:ext cx="2956397" cy="300082"/>
          </a:xfrm>
          <a:prstGeom prst="rect">
            <a:avLst/>
          </a:prstGeom>
          <a:noFill/>
        </p:spPr>
        <p:txBody>
          <a:bodyPr wrap="square" rtlCol="0">
            <a:spAutoFit/>
          </a:bodyPr>
          <a:lstStyle/>
          <a:p>
            <a:r>
              <a:rPr lang="de-DE" dirty="0"/>
              <a:t>Schwermetalle</a:t>
            </a:r>
          </a:p>
        </p:txBody>
      </p:sp>
      <p:sp>
        <p:nvSpPr>
          <p:cNvPr id="16" name="Textfeld 15">
            <a:extLst>
              <a:ext uri="{FF2B5EF4-FFF2-40B4-BE49-F238E27FC236}">
                <a16:creationId xmlns:a16="http://schemas.microsoft.com/office/drawing/2014/main" id="{A0886233-0628-E12D-7978-778070589540}"/>
              </a:ext>
            </a:extLst>
          </p:cNvPr>
          <p:cNvSpPr txBox="1"/>
          <p:nvPr/>
        </p:nvSpPr>
        <p:spPr>
          <a:xfrm>
            <a:off x="374650" y="3708400"/>
            <a:ext cx="8020050"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Das Material ist prinzipiell nicht als Gefahrgut klassifiziert.</a:t>
            </a:r>
          </a:p>
        </p:txBody>
      </p:sp>
    </p:spTree>
    <p:extLst>
      <p:ext uri="{BB962C8B-B14F-4D97-AF65-F5344CB8AC3E}">
        <p14:creationId xmlns:p14="http://schemas.microsoft.com/office/powerpoint/2010/main" val="251432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6264883"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Produktinformationen</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OXI-Rubber</a:t>
            </a:r>
          </a:p>
        </p:txBody>
      </p:sp>
      <p:pic>
        <p:nvPicPr>
          <p:cNvPr id="4" name="Grafik 3">
            <a:extLst>
              <a:ext uri="{FF2B5EF4-FFF2-40B4-BE49-F238E27FC236}">
                <a16:creationId xmlns:a16="http://schemas.microsoft.com/office/drawing/2014/main" id="{C120C4B9-89BE-1C46-06FF-10F4C330106E}"/>
              </a:ext>
            </a:extLst>
          </p:cNvPr>
          <p:cNvPicPr>
            <a:picLocks noChangeAspect="1"/>
          </p:cNvPicPr>
          <p:nvPr/>
        </p:nvPicPr>
        <p:blipFill>
          <a:blip r:embed="rId2"/>
          <a:stretch>
            <a:fillRect/>
          </a:stretch>
        </p:blipFill>
        <p:spPr>
          <a:xfrm>
            <a:off x="1376362" y="857250"/>
            <a:ext cx="6391275" cy="3429000"/>
          </a:xfrm>
          <a:prstGeom prst="rect">
            <a:avLst/>
          </a:prstGeom>
        </p:spPr>
      </p:pic>
    </p:spTree>
    <p:extLst>
      <p:ext uri="{BB962C8B-B14F-4D97-AF65-F5344CB8AC3E}">
        <p14:creationId xmlns:p14="http://schemas.microsoft.com/office/powerpoint/2010/main" val="3925530716"/>
      </p:ext>
    </p:extLst>
  </p:cSld>
  <p:clrMapOvr>
    <a:masterClrMapping/>
  </p:clrMapOvr>
</p:sld>
</file>

<file path=ppt/theme/theme1.xml><?xml version="1.0" encoding="utf-8"?>
<a:theme xmlns:a="http://schemas.openxmlformats.org/drawingml/2006/main" name="Offic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ukumentenart xmlns="07958d2d-b002-4e9b-909e-53ba7ddc0b16">Firmenpäsentation</Dukumentenart>
    <language xmlns="07958d2d-b002-4e9b-909e-53ba7ddc0b16">german</language>
    <VariationsItemGroupID xmlns="http://schemas.microsoft.com/sharepoint/v3">d0ccaa3d-26da-45c0-81ae-655bf47fc0ff</VariationsItemGroupID>
    <Bild xmlns="07958d2d-b002-4e9b-909e-53ba7ddc0b16">
      <Url xsi:nil="true"/>
      <Description xsi:nil="true"/>
    </Bild>
    <PublishingExpirationDate xmlns="http://schemas.microsoft.com/sharepoint/v3" xsi:nil="true"/>
    <extern xmlns="cd00f086-f5db-49b4-bd44-f17f2f5e9928">intern</extern>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A4D07BC105A4EA1148918C868AB0F" ma:contentTypeVersion="3" ma:contentTypeDescription="Create a new document." ma:contentTypeScope="" ma:versionID="5e2a417248732f97a10e2bffbcabbf38">
  <xsd:schema xmlns:xsd="http://www.w3.org/2001/XMLSchema" xmlns:xs="http://www.w3.org/2001/XMLSchema" xmlns:p="http://schemas.microsoft.com/office/2006/metadata/properties" xmlns:ns1="http://schemas.microsoft.com/sharepoint/v3" xmlns:ns2="07958d2d-b002-4e9b-909e-53ba7ddc0b16" xmlns:ns3="cd00f086-f5db-49b4-bd44-f17f2f5e9928" targetNamespace="http://schemas.microsoft.com/office/2006/metadata/properties" ma:root="true" ma:fieldsID="00acf4dc47eab39bfb0c1d127bee142c" ns1:_="" ns2:_="" ns3:_="">
    <xsd:import namespace="http://schemas.microsoft.com/sharepoint/v3"/>
    <xsd:import namespace="07958d2d-b002-4e9b-909e-53ba7ddc0b16"/>
    <xsd:import namespace="cd00f086-f5db-49b4-bd44-f17f2f5e9928"/>
    <xsd:element name="properties">
      <xsd:complexType>
        <xsd:sequence>
          <xsd:element name="documentManagement">
            <xsd:complexType>
              <xsd:all>
                <xsd:element ref="ns1:PublishingStartDate" minOccurs="0"/>
                <xsd:element ref="ns1:PublishingExpirationDate" minOccurs="0"/>
                <xsd:element ref="ns2:Dukumentenart" minOccurs="0"/>
                <xsd:element ref="ns2:language" minOccurs="0"/>
                <xsd:element ref="ns2:Bild" minOccurs="0"/>
                <xsd:element ref="ns1:VariationsItemGroupID" minOccurs="0"/>
                <xsd:element ref="ns3:exter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element name="VariationsItemGroupID" ma:index="13" nillable="true" ma:displayName="Elementgruppen-ID"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58d2d-b002-4e9b-909e-53ba7ddc0b16" elementFormDefault="qualified">
    <xsd:import namespace="http://schemas.microsoft.com/office/2006/documentManagement/types"/>
    <xsd:import namespace="http://schemas.microsoft.com/office/infopath/2007/PartnerControls"/>
    <xsd:element name="Dukumentenart" ma:index="10" nillable="true" ma:displayName="Dukumentenart" ma:default="sonstige" ma:format="Dropdown" ma:internalName="Dukumentenart">
      <xsd:simpleType>
        <xsd:restriction base="dms:Choice">
          <xsd:enumeration value="sonstige"/>
          <xsd:enumeration value="CI"/>
          <xsd:enumeration value="Broschüre"/>
          <xsd:enumeration value="Firmenpäsentation"/>
          <xsd:enumeration value="Presse- und Fachartikel"/>
          <xsd:enumeration value="Anzeigen"/>
        </xsd:restriction>
      </xsd:simpleType>
    </xsd:element>
    <xsd:element name="language" ma:index="11" nillable="true" ma:displayName="language" ma:default="german" ma:format="Dropdown" ma:internalName="language">
      <xsd:simpleType>
        <xsd:restriction base="dms:Choice">
          <xsd:enumeration value="german"/>
          <xsd:enumeration value="english"/>
        </xsd:restriction>
      </xsd:simpleType>
    </xsd:element>
    <xsd:element name="Bild" ma:index="12" nillable="true" ma:displayName="Bild" ma:format="Image" ma:internalName="Bild">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00f086-f5db-49b4-bd44-f17f2f5e9928" elementFormDefault="qualified">
    <xsd:import namespace="http://schemas.microsoft.com/office/2006/documentManagement/types"/>
    <xsd:import namespace="http://schemas.microsoft.com/office/infopath/2007/PartnerControls"/>
    <xsd:element name="extern" ma:index="14" nillable="true" ma:displayName="extern" ma:default="intern" ma:format="Dropdown" ma:internalName="extern">
      <xsd:simpleType>
        <xsd:restriction base="dms:Choice">
          <xsd:enumeration value="intern"/>
          <xsd:enumeration value="extern"/>
          <xsd:enumeration value="allgeme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C8022-B661-482A-8BD1-F1B76010BFD5}">
  <ds:schemaRefs>
    <ds:schemaRef ds:uri="http://purl.org/dc/terms/"/>
    <ds:schemaRef ds:uri="cd00f086-f5db-49b4-bd44-f17f2f5e9928"/>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07958d2d-b002-4e9b-909e-53ba7ddc0b16"/>
    <ds:schemaRef ds:uri="http://www.w3.org/XML/1998/namespace"/>
  </ds:schemaRefs>
</ds:datastoreItem>
</file>

<file path=customXml/itemProps2.xml><?xml version="1.0" encoding="utf-8"?>
<ds:datastoreItem xmlns:ds="http://schemas.openxmlformats.org/officeDocument/2006/customXml" ds:itemID="{6E32AB6F-320F-41E6-BAE4-31A05BEEF88D}">
  <ds:schemaRefs>
    <ds:schemaRef ds:uri="http://schemas.microsoft.com/sharepoint/v3/contenttype/forms"/>
  </ds:schemaRefs>
</ds:datastoreItem>
</file>

<file path=customXml/itemProps3.xml><?xml version="1.0" encoding="utf-8"?>
<ds:datastoreItem xmlns:ds="http://schemas.openxmlformats.org/officeDocument/2006/customXml" ds:itemID="{79CDE559-B02F-4781-A79C-2EBBF27B4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958d2d-b002-4e9b-909e-53ba7ddc0b16"/>
    <ds:schemaRef ds:uri="cd00f086-f5db-49b4-bd44-f17f2f5e9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312</Words>
  <Application>Microsoft Office PowerPoint</Application>
  <PresentationFormat>Bildschirmpräsentation (16:9)</PresentationFormat>
  <Paragraphs>79</Paragraphs>
  <Slides>17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Helvetica</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Björn Drews</dc:creator>
  <cp:lastModifiedBy>Zeppelin, Robert</cp:lastModifiedBy>
  <cp:revision>218</cp:revision>
  <cp:lastPrinted>2019-07-11T08:18:39Z</cp:lastPrinted>
  <dcterms:created xsi:type="dcterms:W3CDTF">2019-06-04T12:27:17Z</dcterms:created>
  <dcterms:modified xsi:type="dcterms:W3CDTF">2023-06-19T12:02:11Z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0x01010058EA4D07BC105A4EA1148918C868AB0F</vt:lpwstr>
  </property>
</Properties>
</file>